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3" r:id="rId4"/>
    <p:sldMasterId id="2147483704" r:id="rId5"/>
    <p:sldMasterId id="214748370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Lst>
  <p:sldSz cy="5143500" cx="9144000"/>
  <p:notesSz cx="6858000" cy="9144000"/>
  <p:embeddedFontLst>
    <p:embeddedFont>
      <p:font typeface="Proxima Nova"/>
      <p:regular r:id="rId99"/>
      <p:bold r:id="rId100"/>
      <p:italic r:id="rId101"/>
      <p:boldItalic r:id="rId102"/>
    </p:embeddedFont>
    <p:embeddedFont>
      <p:font typeface="Roboto Medium"/>
      <p:regular r:id="rId103"/>
      <p:bold r:id="rId104"/>
      <p:italic r:id="rId105"/>
      <p:boldItalic r:id="rId106"/>
    </p:embeddedFont>
    <p:embeddedFont>
      <p:font typeface="Merriweather Light"/>
      <p:regular r:id="rId107"/>
      <p:bold r:id="rId108"/>
      <p:italic r:id="rId109"/>
      <p:boldItalic r:id="rId110"/>
    </p:embeddedFont>
    <p:embeddedFont>
      <p:font typeface="Vidaloka"/>
      <p:regular r:id="rId111"/>
    </p:embeddedFont>
    <p:embeddedFont>
      <p:font typeface="Proxima Nova Semibold"/>
      <p:regular r:id="rId112"/>
      <p:bold r:id="rId113"/>
      <p:boldItalic r:id="rId114"/>
    </p:embeddedFont>
    <p:embeddedFont>
      <p:font typeface="Amatic SC"/>
      <p:regular r:id="rId115"/>
      <p:bold r:id="rId116"/>
    </p:embeddedFont>
    <p:embeddedFont>
      <p:font typeface="Montserrat"/>
      <p:regular r:id="rId117"/>
      <p:bold r:id="rId118"/>
      <p:italic r:id="rId119"/>
      <p:boldItalic r:id="rId120"/>
    </p:embeddedFont>
    <p:embeddedFont>
      <p:font typeface="Lato"/>
      <p:regular r:id="rId121"/>
      <p:bold r:id="rId122"/>
      <p:italic r:id="rId123"/>
      <p:boldItalic r:id="rId124"/>
    </p:embeddedFont>
    <p:embeddedFont>
      <p:font typeface="Open Sans SemiBold"/>
      <p:regular r:id="rId125"/>
      <p:bold r:id="rId126"/>
      <p:italic r:id="rId127"/>
      <p:boldItalic r:id="rId128"/>
    </p:embeddedFont>
    <p:embeddedFont>
      <p:font typeface="Russo One"/>
      <p:regular r:id="rId129"/>
    </p:embeddedFont>
    <p:embeddedFont>
      <p:font typeface="Mako"/>
      <p:regular r:id="rId130"/>
    </p:embeddedFont>
    <p:embeddedFont>
      <p:font typeface="Oswald"/>
      <p:regular r:id="rId131"/>
      <p:bold r:id="rId132"/>
    </p:embeddedFont>
    <p:embeddedFont>
      <p:font typeface="PT Sans"/>
      <p:regular r:id="rId133"/>
      <p:bold r:id="rId134"/>
      <p:italic r:id="rId135"/>
      <p:boldItalic r:id="rId136"/>
    </p:embeddedFont>
    <p:embeddedFont>
      <p:font typeface="Crimson Text"/>
      <p:regular r:id="rId137"/>
      <p:bold r:id="rId138"/>
      <p:italic r:id="rId139"/>
      <p:boldItalic r:id="rId140"/>
    </p:embeddedFont>
    <p:embeddedFont>
      <p:font typeface="Open Sans"/>
      <p:regular r:id="rId141"/>
      <p:bold r:id="rId142"/>
      <p:italic r:id="rId143"/>
      <p:boldItalic r:id="rId1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D3A6DE-D99B-45C0-BC66-87F140B2249C}">
  <a:tblStyle styleId="{42D3A6DE-D99B-45C0-BC66-87F140B2249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MerriweatherLight-regular.fntdata"/><Relationship Id="rId106" Type="http://schemas.openxmlformats.org/officeDocument/2006/relationships/font" Target="fonts/RobotoMedium-boldItalic.fntdata"/><Relationship Id="rId105" Type="http://schemas.openxmlformats.org/officeDocument/2006/relationships/font" Target="fonts/RobotoMedium-italic.fntdata"/><Relationship Id="rId104" Type="http://schemas.openxmlformats.org/officeDocument/2006/relationships/font" Target="fonts/RobotoMedium-bold.fntdata"/><Relationship Id="rId109" Type="http://schemas.openxmlformats.org/officeDocument/2006/relationships/font" Target="fonts/MerriweatherLight-italic.fntdata"/><Relationship Id="rId108" Type="http://schemas.openxmlformats.org/officeDocument/2006/relationships/font" Target="fonts/MerriweatherLight-bold.fnt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RobotoMedium-regular.fntdata"/><Relationship Id="rId102" Type="http://schemas.openxmlformats.org/officeDocument/2006/relationships/font" Target="fonts/ProximaNova-boldItalic.fntdata"/><Relationship Id="rId101" Type="http://schemas.openxmlformats.org/officeDocument/2006/relationships/font" Target="fonts/ProximaNova-italic.fntdata"/><Relationship Id="rId100" Type="http://schemas.openxmlformats.org/officeDocument/2006/relationships/font" Target="fonts/ProximaNova-bold.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29" Type="http://schemas.openxmlformats.org/officeDocument/2006/relationships/font" Target="fonts/RussoOne-regular.fntdata"/><Relationship Id="rId128" Type="http://schemas.openxmlformats.org/officeDocument/2006/relationships/font" Target="fonts/OpenSansSemiBold-boldItalic.fntdata"/><Relationship Id="rId127" Type="http://schemas.openxmlformats.org/officeDocument/2006/relationships/font" Target="fonts/OpenSansSemiBold-italic.fntdata"/><Relationship Id="rId126" Type="http://schemas.openxmlformats.org/officeDocument/2006/relationships/font" Target="fonts/OpenSansSemiBold-bold.fntdata"/><Relationship Id="rId26" Type="http://schemas.openxmlformats.org/officeDocument/2006/relationships/slide" Target="slides/slide19.xml"/><Relationship Id="rId121" Type="http://schemas.openxmlformats.org/officeDocument/2006/relationships/font" Target="fonts/Lato-regular.fntdata"/><Relationship Id="rId25" Type="http://schemas.openxmlformats.org/officeDocument/2006/relationships/slide" Target="slides/slide18.xml"/><Relationship Id="rId120" Type="http://schemas.openxmlformats.org/officeDocument/2006/relationships/font" Target="fonts/Montserrat-boldItalic.fntdata"/><Relationship Id="rId28" Type="http://schemas.openxmlformats.org/officeDocument/2006/relationships/slide" Target="slides/slide21.xml"/><Relationship Id="rId27" Type="http://schemas.openxmlformats.org/officeDocument/2006/relationships/slide" Target="slides/slide20.xml"/><Relationship Id="rId125" Type="http://schemas.openxmlformats.org/officeDocument/2006/relationships/font" Target="fonts/OpenSansSemiBold-regular.fntdata"/><Relationship Id="rId29" Type="http://schemas.openxmlformats.org/officeDocument/2006/relationships/slide" Target="slides/slide22.xml"/><Relationship Id="rId124" Type="http://schemas.openxmlformats.org/officeDocument/2006/relationships/font" Target="fonts/Lato-boldItalic.fntdata"/><Relationship Id="rId123" Type="http://schemas.openxmlformats.org/officeDocument/2006/relationships/font" Target="fonts/Lato-italic.fntdata"/><Relationship Id="rId122" Type="http://schemas.openxmlformats.org/officeDocument/2006/relationships/font" Target="fonts/Lato-bold.fntdata"/><Relationship Id="rId95" Type="http://schemas.openxmlformats.org/officeDocument/2006/relationships/slide" Target="slides/slide88.xml"/><Relationship Id="rId94" Type="http://schemas.openxmlformats.org/officeDocument/2006/relationships/slide" Target="slides/slide87.xml"/><Relationship Id="rId97" Type="http://schemas.openxmlformats.org/officeDocument/2006/relationships/slide" Target="slides/slide90.xml"/><Relationship Id="rId96" Type="http://schemas.openxmlformats.org/officeDocument/2006/relationships/slide" Target="slides/slide89.xml"/><Relationship Id="rId11" Type="http://schemas.openxmlformats.org/officeDocument/2006/relationships/slide" Target="slides/slide4.xml"/><Relationship Id="rId99" Type="http://schemas.openxmlformats.org/officeDocument/2006/relationships/font" Target="fonts/ProximaNova-regular.fntdata"/><Relationship Id="rId10" Type="http://schemas.openxmlformats.org/officeDocument/2006/relationships/slide" Target="slides/slide3.xml"/><Relationship Id="rId98" Type="http://schemas.openxmlformats.org/officeDocument/2006/relationships/slide" Target="slides/slide91.xml"/><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slide" Target="slides/slide84.xml"/><Relationship Id="rId90" Type="http://schemas.openxmlformats.org/officeDocument/2006/relationships/slide" Target="slides/slide83.xml"/><Relationship Id="rId93" Type="http://schemas.openxmlformats.org/officeDocument/2006/relationships/slide" Target="slides/slide86.xml"/><Relationship Id="rId92" Type="http://schemas.openxmlformats.org/officeDocument/2006/relationships/slide" Target="slides/slide85.xml"/><Relationship Id="rId118" Type="http://schemas.openxmlformats.org/officeDocument/2006/relationships/font" Target="fonts/Montserrat-bold.fntdata"/><Relationship Id="rId117" Type="http://schemas.openxmlformats.org/officeDocument/2006/relationships/font" Target="fonts/Montserrat-regular.fntdata"/><Relationship Id="rId116" Type="http://schemas.openxmlformats.org/officeDocument/2006/relationships/font" Target="fonts/AmaticSC-bold.fntdata"/><Relationship Id="rId115" Type="http://schemas.openxmlformats.org/officeDocument/2006/relationships/font" Target="fonts/AmaticSC-regular.fntdata"/><Relationship Id="rId119" Type="http://schemas.openxmlformats.org/officeDocument/2006/relationships/font" Target="fonts/Montserrat-italic.fntdata"/><Relationship Id="rId15" Type="http://schemas.openxmlformats.org/officeDocument/2006/relationships/slide" Target="slides/slide8.xml"/><Relationship Id="rId110" Type="http://schemas.openxmlformats.org/officeDocument/2006/relationships/font" Target="fonts/MerriweatherLight-boldItalic.fntdata"/><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14" Type="http://schemas.openxmlformats.org/officeDocument/2006/relationships/font" Target="fonts/ProximaNovaSemibold-boldItalic.fntdata"/><Relationship Id="rId18" Type="http://schemas.openxmlformats.org/officeDocument/2006/relationships/slide" Target="slides/slide11.xml"/><Relationship Id="rId113" Type="http://schemas.openxmlformats.org/officeDocument/2006/relationships/font" Target="fonts/ProximaNovaSemibold-bold.fntdata"/><Relationship Id="rId112" Type="http://schemas.openxmlformats.org/officeDocument/2006/relationships/font" Target="fonts/ProximaNovaSemibold-regular.fntdata"/><Relationship Id="rId111" Type="http://schemas.openxmlformats.org/officeDocument/2006/relationships/font" Target="fonts/Vidaloka-regular.fntdata"/><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slide" Target="slides/slide81.xml"/><Relationship Id="rId87" Type="http://schemas.openxmlformats.org/officeDocument/2006/relationships/slide" Target="slides/slide80.xml"/><Relationship Id="rId89" Type="http://schemas.openxmlformats.org/officeDocument/2006/relationships/slide" Target="slides/slide82.xml"/><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3" Type="http://schemas.openxmlformats.org/officeDocument/2006/relationships/font" Target="fonts/OpenSans-italic.fntdata"/><Relationship Id="rId142" Type="http://schemas.openxmlformats.org/officeDocument/2006/relationships/font" Target="fonts/OpenSans-bold.fntdata"/><Relationship Id="rId141" Type="http://schemas.openxmlformats.org/officeDocument/2006/relationships/font" Target="fonts/OpenSans-regular.fntdata"/><Relationship Id="rId140" Type="http://schemas.openxmlformats.org/officeDocument/2006/relationships/font" Target="fonts/CrimsonText-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144" Type="http://schemas.openxmlformats.org/officeDocument/2006/relationships/font" Target="fonts/OpenSans-boldItalic.fntdata"/><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139" Type="http://schemas.openxmlformats.org/officeDocument/2006/relationships/font" Target="fonts/CrimsonText-italic.fntdata"/><Relationship Id="rId138" Type="http://schemas.openxmlformats.org/officeDocument/2006/relationships/font" Target="fonts/CrimsonText-bold.fntdata"/><Relationship Id="rId137" Type="http://schemas.openxmlformats.org/officeDocument/2006/relationships/font" Target="fonts/CrimsonText-regular.fntdata"/><Relationship Id="rId132" Type="http://schemas.openxmlformats.org/officeDocument/2006/relationships/font" Target="fonts/Oswald-bold.fntdata"/><Relationship Id="rId131" Type="http://schemas.openxmlformats.org/officeDocument/2006/relationships/font" Target="fonts/Oswald-regular.fntdata"/><Relationship Id="rId130" Type="http://schemas.openxmlformats.org/officeDocument/2006/relationships/font" Target="fonts/Mako-regular.fntdata"/><Relationship Id="rId136" Type="http://schemas.openxmlformats.org/officeDocument/2006/relationships/font" Target="fonts/PTSans-boldItalic.fntdata"/><Relationship Id="rId135" Type="http://schemas.openxmlformats.org/officeDocument/2006/relationships/font" Target="fonts/PTSans-italic.fntdata"/><Relationship Id="rId134" Type="http://schemas.openxmlformats.org/officeDocument/2006/relationships/font" Target="fonts/PTSans-bold.fntdata"/><Relationship Id="rId133" Type="http://schemas.openxmlformats.org/officeDocument/2006/relationships/font" Target="fonts/PTSans-regular.fntdata"/><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png>
</file>

<file path=ppt/media/image10.gif>
</file>

<file path=ppt/media/image11.gif>
</file>

<file path=ppt/media/image12.gif>
</file>

<file path=ppt/media/image13.jpg>
</file>

<file path=ppt/media/image14.gif>
</file>

<file path=ppt/media/image15.jpg>
</file>

<file path=ppt/media/image16.jpg>
</file>

<file path=ppt/media/image17.gif>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28.jpg>
</file>

<file path=ppt/media/image29.jp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05aad17dc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05aad17dc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cf7a3c503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cf7a3c50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07a9a8b46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07a9a8b46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cc7554a049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cc7554a049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07a9a8b46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07a9a8b46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cc7554a049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cc7554a049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07a9a8b46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07a9a8b46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cc7554a049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cc7554a049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07a9a8b46f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07a9a8b46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cf7a3c503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cf7a3c503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cc7554a049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cc7554a049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07aaa41fe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07aaa41fe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cc7554a049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cc7554a049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07aaa41fe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107aaa41fe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cc7554a049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cc7554a049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107aaa41fe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107aaa41fe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cc7554a049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cc7554a049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07aaa41fe9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07aaa41fe9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cc7554a049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cc7554a049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107aaa41fe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107aaa41fe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cc7554a049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cc7554a049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cf7a3c50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cf7a3c50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107aaa41fe9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107aaa41fe9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cc7554a04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cc7554a04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107aaa41fe9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107aaa41fe9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cc7554a049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cc7554a049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107aaa41fe9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107aaa41fe9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cc7554a049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cc7554a049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107aaa41fe9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107aaa41fe9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cc7554a049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cc7554a049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107aaa41fe9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107aaa41fe9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gcc7554a049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7" name="Google Shape;1097;gcc7554a049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05aad17dc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05aad17dc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107aaa41fe9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107aaa41fe9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cc7554a049_0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cc7554a049_0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1084717712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1084717712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cc7554a049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cc7554a049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1083f33e9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1083f33e9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cc7554a049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cc7554a049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1083f33e91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1083f33e91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cc7554a049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cc7554a049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1083f33e91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 name="Google Shape;1326;g1083f33e91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cc7554a049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cc7554a049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cd8a80d6b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cd8a80d6b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g107aaa41fe9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 name="Google Shape;1381;g107aaa41fe9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cc7554a049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cc7554a049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1083f33e91c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1083f33e91c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cc7554a049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cc7554a049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1083f33e91c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1083f33e91c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cc7554a049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cc7554a049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1083f33e91c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1083f33e91c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cc7554a049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cc7554a049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cc7554a049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cc7554a049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2" name="Shape 1502"/>
        <p:cNvGrpSpPr/>
        <p:nvPr/>
      </p:nvGrpSpPr>
      <p:grpSpPr>
        <a:xfrm>
          <a:off x="0" y="0"/>
          <a:ext cx="0" cy="0"/>
          <a:chOff x="0" y="0"/>
          <a:chExt cx="0" cy="0"/>
        </a:xfrm>
      </p:grpSpPr>
      <p:sp>
        <p:nvSpPr>
          <p:cNvPr id="1503" name="Google Shape;1503;gcc7554a049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cc7554a049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05aad17dc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05aad17dc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1083f33e91c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1083f33e91c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cc7554a049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cc7554a049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1083f33e91c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1083f33e91c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cc7554a049_0_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cc7554a049_0_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g1083f33e91c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2" name="Google Shape;1552;g1083f33e91c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4" name="Shape 1564"/>
        <p:cNvGrpSpPr/>
        <p:nvPr/>
      </p:nvGrpSpPr>
      <p:grpSpPr>
        <a:xfrm>
          <a:off x="0" y="0"/>
          <a:ext cx="0" cy="0"/>
          <a:chOff x="0" y="0"/>
          <a:chExt cx="0" cy="0"/>
        </a:xfrm>
      </p:grpSpPr>
      <p:sp>
        <p:nvSpPr>
          <p:cNvPr id="1565" name="Google Shape;1565;gcf7a3c503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6" name="Google Shape;1566;gcf7a3c503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3" name="Shape 1583"/>
        <p:cNvGrpSpPr/>
        <p:nvPr/>
      </p:nvGrpSpPr>
      <p:grpSpPr>
        <a:xfrm>
          <a:off x="0" y="0"/>
          <a:ext cx="0" cy="0"/>
          <a:chOff x="0" y="0"/>
          <a:chExt cx="0" cy="0"/>
        </a:xfrm>
      </p:grpSpPr>
      <p:sp>
        <p:nvSpPr>
          <p:cNvPr id="1584" name="Google Shape;1584;g1083f33e91c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5" name="Google Shape;1585;g1083f33e91c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1083f33e91c_2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1083f33e91c_2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cc7554a049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cc7554a049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7" name="Shape 1867"/>
        <p:cNvGrpSpPr/>
        <p:nvPr/>
      </p:nvGrpSpPr>
      <p:grpSpPr>
        <a:xfrm>
          <a:off x="0" y="0"/>
          <a:ext cx="0" cy="0"/>
          <a:chOff x="0" y="0"/>
          <a:chExt cx="0" cy="0"/>
        </a:xfrm>
      </p:grpSpPr>
      <p:sp>
        <p:nvSpPr>
          <p:cNvPr id="1868" name="Google Shape;1868;g1083f33e91c_2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9" name="Google Shape;1869;g1083f33e91c_2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4" name="Shape 1874"/>
        <p:cNvGrpSpPr/>
        <p:nvPr/>
      </p:nvGrpSpPr>
      <p:grpSpPr>
        <a:xfrm>
          <a:off x="0" y="0"/>
          <a:ext cx="0" cy="0"/>
          <a:chOff x="0" y="0"/>
          <a:chExt cx="0" cy="0"/>
        </a:xfrm>
      </p:grpSpPr>
      <p:sp>
        <p:nvSpPr>
          <p:cNvPr id="1875" name="Google Shape;1875;g1083f33e91c_2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6" name="Google Shape;1876;g1083f33e91c_2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1" name="Shape 1881"/>
        <p:cNvGrpSpPr/>
        <p:nvPr/>
      </p:nvGrpSpPr>
      <p:grpSpPr>
        <a:xfrm>
          <a:off x="0" y="0"/>
          <a:ext cx="0" cy="0"/>
          <a:chOff x="0" y="0"/>
          <a:chExt cx="0" cy="0"/>
        </a:xfrm>
      </p:grpSpPr>
      <p:sp>
        <p:nvSpPr>
          <p:cNvPr id="1882" name="Google Shape;1882;gcc7554a049_0_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3" name="Google Shape;1883;gcc7554a049_0_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1083f33e91c_2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1083f33e91c_2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g1083f33e91c_2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g1083f33e91c_2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SLIDES_API15326610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4" name="Google Shape;1904;SLIDES_API15326610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9" name="Shape 1909"/>
        <p:cNvGrpSpPr/>
        <p:nvPr/>
      </p:nvGrpSpPr>
      <p:grpSpPr>
        <a:xfrm>
          <a:off x="0" y="0"/>
          <a:ext cx="0" cy="0"/>
          <a:chOff x="0" y="0"/>
          <a:chExt cx="0" cy="0"/>
        </a:xfrm>
      </p:grpSpPr>
      <p:sp>
        <p:nvSpPr>
          <p:cNvPr id="1910" name="Google Shape;1910;g11b7730b482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1" name="Google Shape;1911;g11b7730b482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cc7554a049_0_8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cc7554a049_0_8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cc7554a049_0_8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cc7554a049_0_8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cc7554a049_0_8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cc7554a049_0_8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4" name="Shape 2284"/>
        <p:cNvGrpSpPr/>
        <p:nvPr/>
      </p:nvGrpSpPr>
      <p:grpSpPr>
        <a:xfrm>
          <a:off x="0" y="0"/>
          <a:ext cx="0" cy="0"/>
          <a:chOff x="0" y="0"/>
          <a:chExt cx="0" cy="0"/>
        </a:xfrm>
      </p:grpSpPr>
      <p:sp>
        <p:nvSpPr>
          <p:cNvPr id="2285" name="Google Shape;2285;gcc7554a049_0_8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6" name="Google Shape;2286;gcc7554a049_0_8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05aad17dc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05aad17dc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1" name="Shape 5071"/>
        <p:cNvGrpSpPr/>
        <p:nvPr/>
      </p:nvGrpSpPr>
      <p:grpSpPr>
        <a:xfrm>
          <a:off x="0" y="0"/>
          <a:ext cx="0" cy="0"/>
          <a:chOff x="0" y="0"/>
          <a:chExt cx="0" cy="0"/>
        </a:xfrm>
      </p:grpSpPr>
      <p:sp>
        <p:nvSpPr>
          <p:cNvPr id="5072" name="Google Shape;5072;gcc7554a049_0_11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3" name="Google Shape;5073;gcc7554a049_0_11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0" name="Shape 5490"/>
        <p:cNvGrpSpPr/>
        <p:nvPr/>
      </p:nvGrpSpPr>
      <p:grpSpPr>
        <a:xfrm>
          <a:off x="0" y="0"/>
          <a:ext cx="0" cy="0"/>
          <a:chOff x="0" y="0"/>
          <a:chExt cx="0" cy="0"/>
        </a:xfrm>
      </p:grpSpPr>
      <p:sp>
        <p:nvSpPr>
          <p:cNvPr id="5491" name="Google Shape;5491;gcc7554a049_0_12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2" name="Google Shape;5492;gcc7554a049_0_12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0" name="Shape 5660"/>
        <p:cNvGrpSpPr/>
        <p:nvPr/>
      </p:nvGrpSpPr>
      <p:grpSpPr>
        <a:xfrm>
          <a:off x="0" y="0"/>
          <a:ext cx="0" cy="0"/>
          <a:chOff x="0" y="0"/>
          <a:chExt cx="0" cy="0"/>
        </a:xfrm>
      </p:grpSpPr>
      <p:sp>
        <p:nvSpPr>
          <p:cNvPr id="5661" name="Google Shape;5661;gcc7554a049_0_12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2" name="Google Shape;5662;gcc7554a049_0_12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5" name="Shape 6065"/>
        <p:cNvGrpSpPr/>
        <p:nvPr/>
      </p:nvGrpSpPr>
      <p:grpSpPr>
        <a:xfrm>
          <a:off x="0" y="0"/>
          <a:ext cx="0" cy="0"/>
          <a:chOff x="0" y="0"/>
          <a:chExt cx="0" cy="0"/>
        </a:xfrm>
      </p:grpSpPr>
      <p:sp>
        <p:nvSpPr>
          <p:cNvPr id="6066" name="Google Shape;6066;gcc7554a049_0_12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7" name="Google Shape;6067;gcc7554a049_0_12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5" name="Shape 6445"/>
        <p:cNvGrpSpPr/>
        <p:nvPr/>
      </p:nvGrpSpPr>
      <p:grpSpPr>
        <a:xfrm>
          <a:off x="0" y="0"/>
          <a:ext cx="0" cy="0"/>
          <a:chOff x="0" y="0"/>
          <a:chExt cx="0" cy="0"/>
        </a:xfrm>
      </p:grpSpPr>
      <p:sp>
        <p:nvSpPr>
          <p:cNvPr id="6446" name="Google Shape;6446;gcc7554a049_0_13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7" name="Google Shape;6447;gcc7554a049_0_13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9" name="Shape 6859"/>
        <p:cNvGrpSpPr/>
        <p:nvPr/>
      </p:nvGrpSpPr>
      <p:grpSpPr>
        <a:xfrm>
          <a:off x="0" y="0"/>
          <a:ext cx="0" cy="0"/>
          <a:chOff x="0" y="0"/>
          <a:chExt cx="0" cy="0"/>
        </a:xfrm>
      </p:grpSpPr>
      <p:sp>
        <p:nvSpPr>
          <p:cNvPr id="6860" name="Google Shape;6860;gcc7554a049_0_13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1" name="Google Shape;6861;gcc7554a049_0_13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0" name="Shape 7220"/>
        <p:cNvGrpSpPr/>
        <p:nvPr/>
      </p:nvGrpSpPr>
      <p:grpSpPr>
        <a:xfrm>
          <a:off x="0" y="0"/>
          <a:ext cx="0" cy="0"/>
          <a:chOff x="0" y="0"/>
          <a:chExt cx="0" cy="0"/>
        </a:xfrm>
      </p:grpSpPr>
      <p:sp>
        <p:nvSpPr>
          <p:cNvPr id="7221" name="Google Shape;7221;gcc7554a049_0_13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2" name="Google Shape;7222;gcc7554a049_0_13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0" name="Shape 7730"/>
        <p:cNvGrpSpPr/>
        <p:nvPr/>
      </p:nvGrpSpPr>
      <p:grpSpPr>
        <a:xfrm>
          <a:off x="0" y="0"/>
          <a:ext cx="0" cy="0"/>
          <a:chOff x="0" y="0"/>
          <a:chExt cx="0" cy="0"/>
        </a:xfrm>
      </p:grpSpPr>
      <p:sp>
        <p:nvSpPr>
          <p:cNvPr id="7731" name="Google Shape;7731;gcc7554a049_0_14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2" name="Google Shape;7732;gcc7554a049_0_14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0" name="Shape 8350"/>
        <p:cNvGrpSpPr/>
        <p:nvPr/>
      </p:nvGrpSpPr>
      <p:grpSpPr>
        <a:xfrm>
          <a:off x="0" y="0"/>
          <a:ext cx="0" cy="0"/>
          <a:chOff x="0" y="0"/>
          <a:chExt cx="0" cy="0"/>
        </a:xfrm>
      </p:grpSpPr>
      <p:sp>
        <p:nvSpPr>
          <p:cNvPr id="8351" name="Google Shape;8351;gcc7554a049_0_14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2" name="Google Shape;8352;gcc7554a049_0_14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4" name="Shape 8944"/>
        <p:cNvGrpSpPr/>
        <p:nvPr/>
      </p:nvGrpSpPr>
      <p:grpSpPr>
        <a:xfrm>
          <a:off x="0" y="0"/>
          <a:ext cx="0" cy="0"/>
          <a:chOff x="0" y="0"/>
          <a:chExt cx="0" cy="0"/>
        </a:xfrm>
      </p:grpSpPr>
      <p:sp>
        <p:nvSpPr>
          <p:cNvPr id="8945" name="Google Shape;8945;gcc7554a049_0_15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6" name="Google Shape;8946;gcc7554a049_0_15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cc7554a049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cc7554a049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5" name="Shape 9265"/>
        <p:cNvGrpSpPr/>
        <p:nvPr/>
      </p:nvGrpSpPr>
      <p:grpSpPr>
        <a:xfrm>
          <a:off x="0" y="0"/>
          <a:ext cx="0" cy="0"/>
          <a:chOff x="0" y="0"/>
          <a:chExt cx="0" cy="0"/>
        </a:xfrm>
      </p:grpSpPr>
      <p:sp>
        <p:nvSpPr>
          <p:cNvPr id="9266" name="Google Shape;9266;gcc7554a049_0_15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7" name="Google Shape;9267;gcc7554a049_0_15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0" name="Shape 9570"/>
        <p:cNvGrpSpPr/>
        <p:nvPr/>
      </p:nvGrpSpPr>
      <p:grpSpPr>
        <a:xfrm>
          <a:off x="0" y="0"/>
          <a:ext cx="0" cy="0"/>
          <a:chOff x="0" y="0"/>
          <a:chExt cx="0" cy="0"/>
        </a:xfrm>
      </p:grpSpPr>
      <p:sp>
        <p:nvSpPr>
          <p:cNvPr id="9571" name="Google Shape;9571;gcc7554a049_0_16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2" name="Google Shape;9572;gcc7554a049_0_16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9" name="Shape 89"/>
        <p:cNvGrpSpPr/>
        <p:nvPr/>
      </p:nvGrpSpPr>
      <p:grpSpPr>
        <a:xfrm>
          <a:off x="0" y="0"/>
          <a:ext cx="0" cy="0"/>
          <a:chOff x="0" y="0"/>
          <a:chExt cx="0" cy="0"/>
        </a:xfrm>
      </p:grpSpPr>
      <p:sp>
        <p:nvSpPr>
          <p:cNvPr id="90" name="Google Shape;90;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 name="Google Shape;109;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2" name="Google Shape;112;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3" name="Shape 113"/>
        <p:cNvGrpSpPr/>
        <p:nvPr/>
      </p:nvGrpSpPr>
      <p:grpSpPr>
        <a:xfrm>
          <a:off x="0" y="0"/>
          <a:ext cx="0" cy="0"/>
          <a:chOff x="0" y="0"/>
          <a:chExt cx="0" cy="0"/>
        </a:xfrm>
      </p:grpSpPr>
      <p:sp>
        <p:nvSpPr>
          <p:cNvPr id="114" name="Google Shape;114;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5" name="Google Shape;115;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6" name="Google Shape;116;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8" name="Shape 118"/>
        <p:cNvGrpSpPr/>
        <p:nvPr/>
      </p:nvGrpSpPr>
      <p:grpSpPr>
        <a:xfrm>
          <a:off x="0" y="0"/>
          <a:ext cx="0" cy="0"/>
          <a:chOff x="0" y="0"/>
          <a:chExt cx="0" cy="0"/>
        </a:xfrm>
      </p:grpSpPr>
      <p:sp>
        <p:nvSpPr>
          <p:cNvPr id="119" name="Google Shape;119;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0" name="Google Shape;120;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21" name="Google Shape;12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2" name="Google Shape;12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4" name="Google Shape;124;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5" name="Shape 125"/>
        <p:cNvGrpSpPr/>
        <p:nvPr/>
      </p:nvGrpSpPr>
      <p:grpSpPr>
        <a:xfrm>
          <a:off x="0" y="0"/>
          <a:ext cx="0" cy="0"/>
          <a:chOff x="0" y="0"/>
          <a:chExt cx="0" cy="0"/>
        </a:xfrm>
      </p:grpSpPr>
      <p:sp>
        <p:nvSpPr>
          <p:cNvPr id="126" name="Google Shape;126;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27" name="Google Shape;127;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28" name="Google Shape;12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9" name="Google Shape;12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0" name="Google Shape;130;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1" name="Google Shape;131;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2" name="Shape 132"/>
        <p:cNvGrpSpPr/>
        <p:nvPr/>
      </p:nvGrpSpPr>
      <p:grpSpPr>
        <a:xfrm>
          <a:off x="0" y="0"/>
          <a:ext cx="0" cy="0"/>
          <a:chOff x="0" y="0"/>
          <a:chExt cx="0" cy="0"/>
        </a:xfrm>
      </p:grpSpPr>
      <p:sp>
        <p:nvSpPr>
          <p:cNvPr id="133" name="Google Shape;133;p18"/>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34" name="Google Shape;134;p18"/>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35" name="Google Shape;13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37" name="Shape 137"/>
        <p:cNvGrpSpPr/>
        <p:nvPr/>
      </p:nvGrpSpPr>
      <p:grpSpPr>
        <a:xfrm>
          <a:off x="0" y="0"/>
          <a:ext cx="0" cy="0"/>
          <a:chOff x="0" y="0"/>
          <a:chExt cx="0" cy="0"/>
        </a:xfrm>
      </p:grpSpPr>
      <p:sp>
        <p:nvSpPr>
          <p:cNvPr id="138" name="Google Shape;138;p19"/>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39" name="Google Shape;139;p19"/>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40" name="Google Shape;140;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1" name="Google Shape;141;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2" name="Google Shape;142;p1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3" name="Google Shape;143;p1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4" name="Google Shape;144;p1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5" name="Google Shape;145;p1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46" name="Shape 146"/>
        <p:cNvGrpSpPr/>
        <p:nvPr/>
      </p:nvGrpSpPr>
      <p:grpSpPr>
        <a:xfrm>
          <a:off x="0" y="0"/>
          <a:ext cx="0" cy="0"/>
          <a:chOff x="0" y="0"/>
          <a:chExt cx="0" cy="0"/>
        </a:xfrm>
      </p:grpSpPr>
      <p:sp>
        <p:nvSpPr>
          <p:cNvPr id="147" name="Google Shape;147;p20"/>
          <p:cNvSpPr txBox="1"/>
          <p:nvPr>
            <p:ph type="title"/>
          </p:nvPr>
        </p:nvSpPr>
        <p:spPr>
          <a:xfrm>
            <a:off x="1677925" y="2511803"/>
            <a:ext cx="3714900" cy="805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8" name="Google Shape;148;p20"/>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49" name="Google Shape;149;p20"/>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50" name="Google Shape;150;p20"/>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1" name="Google Shape;151;p20"/>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0"/>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3" name="Google Shape;153;p20"/>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366272"/>
            <a:ext cx="3714900" cy="8184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54" name="Shape 154"/>
        <p:cNvGrpSpPr/>
        <p:nvPr/>
      </p:nvGrpSpPr>
      <p:grpSpPr>
        <a:xfrm>
          <a:off x="0" y="0"/>
          <a:ext cx="0" cy="0"/>
          <a:chOff x="0" y="0"/>
          <a:chExt cx="0" cy="0"/>
        </a:xfrm>
      </p:grpSpPr>
      <p:sp>
        <p:nvSpPr>
          <p:cNvPr id="155" name="Google Shape;155;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6" name="Google Shape;156;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8" name="Google Shape;158;p21"/>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59"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1" name="Google Shape;161;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2" name="Google Shape;162;p2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3" name="Google Shape;163;p2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4" name="Google Shape;164;p2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5" name="Google Shape;165;p22"/>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66" name="Google Shape;166;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67" name="Shape 167"/>
        <p:cNvGrpSpPr/>
        <p:nvPr/>
      </p:nvGrpSpPr>
      <p:grpSpPr>
        <a:xfrm>
          <a:off x="0" y="0"/>
          <a:ext cx="0" cy="0"/>
          <a:chOff x="0" y="0"/>
          <a:chExt cx="0" cy="0"/>
        </a:xfrm>
      </p:grpSpPr>
      <p:sp>
        <p:nvSpPr>
          <p:cNvPr id="168" name="Google Shape;168;p23"/>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9" name="Google Shape;169;p23"/>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0" name="Google Shape;170;p23"/>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 name="Google Shape;171;p23"/>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2" name="Google Shape;172;p23"/>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3" name="Google Shape;173;p23"/>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4" name="Google Shape;174;p23"/>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23"/>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6" name="Google Shape;176;p23"/>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77" name="Google Shape;177;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8" name="Google Shape;178;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79"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1" name="Google Shape;181;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2" name="Google Shape;182;p2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3" name="Google Shape;183;p2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84" name="Google Shape;184;p24"/>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185" name="Shape 185"/>
        <p:cNvGrpSpPr/>
        <p:nvPr/>
      </p:nvGrpSpPr>
      <p:grpSpPr>
        <a:xfrm>
          <a:off x="0" y="0"/>
          <a:ext cx="0" cy="0"/>
          <a:chOff x="0" y="0"/>
          <a:chExt cx="0" cy="0"/>
        </a:xfrm>
      </p:grpSpPr>
      <p:sp>
        <p:nvSpPr>
          <p:cNvPr id="186" name="Google Shape;186;p25"/>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188" name="Google Shape;188;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9" name="Google Shape;189;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0" name="Google Shape;190;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1" name="Google Shape;191;p2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92" name="Shape 192"/>
        <p:cNvGrpSpPr/>
        <p:nvPr/>
      </p:nvGrpSpPr>
      <p:grpSpPr>
        <a:xfrm>
          <a:off x="0" y="0"/>
          <a:ext cx="0" cy="0"/>
          <a:chOff x="0" y="0"/>
          <a:chExt cx="0" cy="0"/>
        </a:xfrm>
      </p:grpSpPr>
      <p:sp>
        <p:nvSpPr>
          <p:cNvPr id="193" name="Google Shape;193;p26"/>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94" name="Google Shape;194;p26"/>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95" name="Google Shape;195;p26"/>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96" name="Google Shape;196;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7" name="Google Shape;197;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8" name="Google Shape;198;p26"/>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199" name="Shape 199"/>
        <p:cNvGrpSpPr/>
        <p:nvPr/>
      </p:nvGrpSpPr>
      <p:grpSpPr>
        <a:xfrm>
          <a:off x="0" y="0"/>
          <a:ext cx="0" cy="0"/>
          <a:chOff x="0" y="0"/>
          <a:chExt cx="0" cy="0"/>
        </a:xfrm>
      </p:grpSpPr>
      <p:sp>
        <p:nvSpPr>
          <p:cNvPr id="200" name="Google Shape;200;p27"/>
          <p:cNvSpPr txBox="1"/>
          <p:nvPr>
            <p:ph type="title"/>
          </p:nvPr>
        </p:nvSpPr>
        <p:spPr>
          <a:xfrm>
            <a:off x="4373850" y="944250"/>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1" name="Google Shape;201;p27"/>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2" name="Google Shape;202;p27"/>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3" name="Google Shape;203;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5" name="Google Shape;205;p2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6" name="Google Shape;206;p2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7" name="Google Shape;207;p2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8" name="Google Shape;208;p2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09" name="Shape 209"/>
        <p:cNvGrpSpPr/>
        <p:nvPr/>
      </p:nvGrpSpPr>
      <p:grpSpPr>
        <a:xfrm>
          <a:off x="0" y="0"/>
          <a:ext cx="0" cy="0"/>
          <a:chOff x="0" y="0"/>
          <a:chExt cx="0" cy="0"/>
        </a:xfrm>
      </p:grpSpPr>
      <p:sp>
        <p:nvSpPr>
          <p:cNvPr id="210" name="Google Shape;210;p28"/>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1" name="Google Shape;211;p2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2" name="Google Shape;212;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3" name="Google Shape;213;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4" name="Google Shape;214;p2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15" name="Shape 215"/>
        <p:cNvGrpSpPr/>
        <p:nvPr/>
      </p:nvGrpSpPr>
      <p:grpSpPr>
        <a:xfrm>
          <a:off x="0" y="0"/>
          <a:ext cx="0" cy="0"/>
          <a:chOff x="0" y="0"/>
          <a:chExt cx="0" cy="0"/>
        </a:xfrm>
      </p:grpSpPr>
      <p:sp>
        <p:nvSpPr>
          <p:cNvPr id="216" name="Google Shape;216;p29"/>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9"/>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8" name="Google Shape;218;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9" name="Google Shape;219;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1" name="Google Shape;221;p2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2" name="Google Shape;222;p2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3" name="Google Shape;223;p2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24" name="Shape 224"/>
        <p:cNvGrpSpPr/>
        <p:nvPr/>
      </p:nvGrpSpPr>
      <p:grpSpPr>
        <a:xfrm>
          <a:off x="0" y="0"/>
          <a:ext cx="0" cy="0"/>
          <a:chOff x="0" y="0"/>
          <a:chExt cx="0" cy="0"/>
        </a:xfrm>
      </p:grpSpPr>
      <p:sp>
        <p:nvSpPr>
          <p:cNvPr id="225" name="Google Shape;225;p30"/>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6" name="Google Shape;226;p30"/>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7" name="Google Shape;227;p30"/>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8" name="Google Shape;228;p30"/>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30"/>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0" name="Google Shape;230;p30"/>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 name="Google Shape;231;p30"/>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2" name="Google Shape;232;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3" name="Google Shape;233;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34" name="Shape 234"/>
        <p:cNvGrpSpPr/>
        <p:nvPr/>
      </p:nvGrpSpPr>
      <p:grpSpPr>
        <a:xfrm>
          <a:off x="0" y="0"/>
          <a:ext cx="0" cy="0"/>
          <a:chOff x="0" y="0"/>
          <a:chExt cx="0" cy="0"/>
        </a:xfrm>
      </p:grpSpPr>
      <p:sp>
        <p:nvSpPr>
          <p:cNvPr id="235" name="Google Shape;235;p31"/>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6" name="Google Shape;236;p31"/>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8" name="Google Shape;238;p31"/>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9" name="Google Shape;239;p31"/>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0" name="Google Shape;240;p31"/>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1" name="Google Shape;241;p31"/>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42" name="Google Shape;242;p31"/>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3" name="Google Shape;243;p31"/>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4" name="Google Shape;244;p31"/>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5" name="Google Shape;245;p31"/>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6" name="Google Shape;246;p31"/>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7" name="Google Shape;247;p31"/>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48" name="Google Shape;24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9" name="Google Shape;24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0" name="Google Shape;250;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1" name="Google Shape;251;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52" name="Shape 252"/>
        <p:cNvGrpSpPr/>
        <p:nvPr/>
      </p:nvGrpSpPr>
      <p:grpSpPr>
        <a:xfrm>
          <a:off x="0" y="0"/>
          <a:ext cx="0" cy="0"/>
          <a:chOff x="0" y="0"/>
          <a:chExt cx="0" cy="0"/>
        </a:xfrm>
      </p:grpSpPr>
      <p:sp>
        <p:nvSpPr>
          <p:cNvPr id="253" name="Google Shape;253;p32"/>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4" name="Google Shape;254;p32"/>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5" name="Google Shape;255;p32"/>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6" name="Google Shape;256;p32"/>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7" name="Google Shape;257;p32"/>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8" name="Google Shape;258;p32"/>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9" name="Google Shape;259;p32"/>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0" name="Google Shape;260;p32"/>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1" name="Google Shape;261;p32"/>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2" name="Google Shape;262;p32"/>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32"/>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4" name="Google Shape;264;p32"/>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32"/>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6" name="Google Shape;266;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7" name="Google Shape;267;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268" name="Shape 268"/>
        <p:cNvGrpSpPr/>
        <p:nvPr/>
      </p:nvGrpSpPr>
      <p:grpSpPr>
        <a:xfrm>
          <a:off x="0" y="0"/>
          <a:ext cx="0" cy="0"/>
          <a:chOff x="0" y="0"/>
          <a:chExt cx="0" cy="0"/>
        </a:xfrm>
      </p:grpSpPr>
      <p:sp>
        <p:nvSpPr>
          <p:cNvPr id="269" name="Google Shape;269;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0" name="Google Shape;270;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2" name="Google Shape;272;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3" name="Google Shape;273;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4" name="Google Shape;274;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5" name="Google Shape;275;p33"/>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6" name="Google Shape;276;p33"/>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 name="Google Shape;277;p33"/>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8" name="Google Shape;278;p33"/>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9" name="Google Shape;279;p33"/>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80" name="Google Shape;280;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1" name="Google Shape;281;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2" name="Google Shape;282;p3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3" name="Google Shape;283;p3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284" name="Shape 284"/>
        <p:cNvGrpSpPr/>
        <p:nvPr/>
      </p:nvGrpSpPr>
      <p:grpSpPr>
        <a:xfrm>
          <a:off x="0" y="0"/>
          <a:ext cx="0" cy="0"/>
          <a:chOff x="0" y="0"/>
          <a:chExt cx="0" cy="0"/>
        </a:xfrm>
      </p:grpSpPr>
      <p:sp>
        <p:nvSpPr>
          <p:cNvPr id="285" name="Google Shape;285;p34"/>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86" name="Google Shape;286;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8" name="Google Shape;288;p3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9" name="Google Shape;289;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0" name="Google Shape;290;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1" name="Google Shape;291;p3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292" name="Shape 292"/>
        <p:cNvGrpSpPr/>
        <p:nvPr/>
      </p:nvGrpSpPr>
      <p:grpSpPr>
        <a:xfrm>
          <a:off x="0" y="0"/>
          <a:ext cx="0" cy="0"/>
          <a:chOff x="0" y="0"/>
          <a:chExt cx="0" cy="0"/>
        </a:xfrm>
      </p:grpSpPr>
      <p:sp>
        <p:nvSpPr>
          <p:cNvPr id="293" name="Google Shape;293;p35"/>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4" name="Google Shape;294;p35"/>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5" name="Google Shape;295;p35"/>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6" name="Google Shape;296;p35"/>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7" name="Google Shape;297;p35"/>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8" name="Google Shape;298;p35"/>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9" name="Google Shape;299;p35"/>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0" name="Google Shape;300;p35"/>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1" name="Google Shape;301;p35"/>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2" name="Google Shape;30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3" name="Google Shape;30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04" name="Shape 304"/>
        <p:cNvGrpSpPr/>
        <p:nvPr/>
      </p:nvGrpSpPr>
      <p:grpSpPr>
        <a:xfrm>
          <a:off x="0" y="0"/>
          <a:ext cx="0" cy="0"/>
          <a:chOff x="0" y="0"/>
          <a:chExt cx="0" cy="0"/>
        </a:xfrm>
      </p:grpSpPr>
      <p:sp>
        <p:nvSpPr>
          <p:cNvPr id="305" name="Google Shape;305;p36"/>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6" name="Google Shape;306;p36"/>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6"/>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8" name="Google Shape;308;p36"/>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9" name="Google Shape;309;p36"/>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0" name="Google Shape;310;p36"/>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1" name="Google Shape;311;p36"/>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2" name="Google Shape;312;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3" name="Google Shape;313;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4" name="Google Shape;314;p36"/>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15"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7" name="Google Shape;317;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8" name="Google Shape;318;p3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19" name="Google Shape;319;p3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0" name="Google Shape;320;p3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1" name="Google Shape;321;p3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2" name="Google Shape;322;p37"/>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3" name="Google Shape;323;p37"/>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4" name="Google Shape;324;p37"/>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5" name="Google Shape;325;p37"/>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6" name="Google Shape;326;p37"/>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7" name="Google Shape;327;p37"/>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8" name="Google Shape;328;p37"/>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37"/>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0" name="Google Shape;330;p37"/>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7"/>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35" name="Shape 335"/>
        <p:cNvGrpSpPr/>
        <p:nvPr/>
      </p:nvGrpSpPr>
      <p:grpSpPr>
        <a:xfrm>
          <a:off x="0" y="0"/>
          <a:ext cx="0" cy="0"/>
          <a:chOff x="0" y="0"/>
          <a:chExt cx="0" cy="0"/>
        </a:xfrm>
      </p:grpSpPr>
      <p:sp>
        <p:nvSpPr>
          <p:cNvPr id="336" name="Google Shape;336;p38"/>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7" name="Google Shape;337;p38"/>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38" name="Google Shape;338;p38"/>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9" name="Google Shape;339;p38"/>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0" name="Google Shape;340;p38"/>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1" name="Google Shape;341;p38"/>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2" name="Google Shape;342;p38"/>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3" name="Google Shape;343;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4" name="Google Shape;344;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45" name="Shape 345"/>
        <p:cNvGrpSpPr/>
        <p:nvPr/>
      </p:nvGrpSpPr>
      <p:grpSpPr>
        <a:xfrm>
          <a:off x="0" y="0"/>
          <a:ext cx="0" cy="0"/>
          <a:chOff x="0" y="0"/>
          <a:chExt cx="0" cy="0"/>
        </a:xfrm>
      </p:grpSpPr>
      <p:sp>
        <p:nvSpPr>
          <p:cNvPr id="346" name="Google Shape;346;p39"/>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7" name="Google Shape;347;p39"/>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8" name="Google Shape;348;p39"/>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9" name="Google Shape;349;p39"/>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0" name="Google Shape;350;p39"/>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1" name="Google Shape;351;p39"/>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2" name="Google Shape;352;p39"/>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39"/>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3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55" name="Google Shape;355;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6" name="Google Shape;356;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57"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9" name="Google Shape;359;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0" name="Google Shape;360;p4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1" name="Google Shape;361;p4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2" name="Google Shape;362;p4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3" name="Google Shape;363;p4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64" name="Google Shape;364;p40"/>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5" name="Google Shape;365;p40"/>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6" name="Google Shape;366;p40"/>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7" name="Google Shape;367;p40"/>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8" name="Google Shape;368;p4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369" name="Google Shape;369;p40"/>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0" name="Google Shape;370;p40"/>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371" name="Shape 371"/>
        <p:cNvGrpSpPr/>
        <p:nvPr/>
      </p:nvGrpSpPr>
      <p:grpSpPr>
        <a:xfrm>
          <a:off x="0" y="0"/>
          <a:ext cx="0" cy="0"/>
          <a:chOff x="0" y="0"/>
          <a:chExt cx="0" cy="0"/>
        </a:xfrm>
      </p:grpSpPr>
      <p:sp>
        <p:nvSpPr>
          <p:cNvPr id="372" name="Google Shape;372;p41"/>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1"/>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6" name="Google Shape;376;p41"/>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78" name="Google Shape;378;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9" name="Google Shape;379;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380" name="Shape 380"/>
        <p:cNvGrpSpPr/>
        <p:nvPr/>
      </p:nvGrpSpPr>
      <p:grpSpPr>
        <a:xfrm>
          <a:off x="0" y="0"/>
          <a:ext cx="0" cy="0"/>
          <a:chOff x="0" y="0"/>
          <a:chExt cx="0" cy="0"/>
        </a:xfrm>
      </p:grpSpPr>
      <p:sp>
        <p:nvSpPr>
          <p:cNvPr id="381" name="Google Shape;381;p42"/>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2" name="Google Shape;382;p42"/>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3" name="Google Shape;383;p42"/>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4" name="Google Shape;384;p42"/>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5" name="Google Shape;385;p42"/>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6" name="Google Shape;386;p42"/>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7" name="Google Shape;387;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8" name="Google Shape;388;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9" name="Google Shape;389;p4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0" name="Google Shape;390;p4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1" name="Google Shape;391;p4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92" name="Google Shape;392;p42"/>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395" name="Shape 395"/>
        <p:cNvGrpSpPr/>
        <p:nvPr/>
      </p:nvGrpSpPr>
      <p:grpSpPr>
        <a:xfrm>
          <a:off x="0" y="0"/>
          <a:ext cx="0" cy="0"/>
          <a:chOff x="0" y="0"/>
          <a:chExt cx="0" cy="0"/>
        </a:xfrm>
      </p:grpSpPr>
      <p:sp>
        <p:nvSpPr>
          <p:cNvPr id="396" name="Google Shape;396;p43"/>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7" name="Google Shape;397;p43"/>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398" name="Google Shape;398;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9" name="Google Shape;399;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00" name="Shape 400"/>
        <p:cNvGrpSpPr/>
        <p:nvPr/>
      </p:nvGrpSpPr>
      <p:grpSpPr>
        <a:xfrm>
          <a:off x="0" y="0"/>
          <a:ext cx="0" cy="0"/>
          <a:chOff x="0" y="0"/>
          <a:chExt cx="0" cy="0"/>
        </a:xfrm>
      </p:grpSpPr>
      <p:sp>
        <p:nvSpPr>
          <p:cNvPr id="401" name="Google Shape;401;p44"/>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02" name="Google Shape;402;p44"/>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03" name="Google Shape;403;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4" name="Google Shape;404;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05" name="Shape 405"/>
        <p:cNvGrpSpPr/>
        <p:nvPr/>
      </p:nvGrpSpPr>
      <p:grpSpPr>
        <a:xfrm>
          <a:off x="0" y="0"/>
          <a:ext cx="0" cy="0"/>
          <a:chOff x="0" y="0"/>
          <a:chExt cx="0" cy="0"/>
        </a:xfrm>
      </p:grpSpPr>
      <p:sp>
        <p:nvSpPr>
          <p:cNvPr id="406" name="Google Shape;406;p45"/>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07" name="Google Shape;407;p45"/>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08" name="Google Shape;408;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9" name="Google Shape;409;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0" name="Google Shape;410;p4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1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3" name="Google Shape;413;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4" name="Google Shape;414;p4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5" name="Google Shape;415;p4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6" name="Google Shape;416;p4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7" name="Google Shape;417;p4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18" name="Google Shape;418;p46"/>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19" name="Google Shape;419;p46"/>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20" name="Google Shape;420;p46"/>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21" name="Shape 421"/>
        <p:cNvGrpSpPr/>
        <p:nvPr/>
      </p:nvGrpSpPr>
      <p:grpSpPr>
        <a:xfrm>
          <a:off x="0" y="0"/>
          <a:ext cx="0" cy="0"/>
          <a:chOff x="0" y="0"/>
          <a:chExt cx="0" cy="0"/>
        </a:xfrm>
      </p:grpSpPr>
      <p:sp>
        <p:nvSpPr>
          <p:cNvPr id="422" name="Google Shape;422;p47"/>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3" name="Google Shape;423;p47"/>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4" name="Google Shape;424;p47"/>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5" name="Google Shape;425;p47"/>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6" name="Google Shape;426;p47"/>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27" name="Google Shape;427;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8" name="Google Shape;428;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29" name="Shape 429"/>
        <p:cNvGrpSpPr/>
        <p:nvPr/>
      </p:nvGrpSpPr>
      <p:grpSpPr>
        <a:xfrm>
          <a:off x="0" y="0"/>
          <a:ext cx="0" cy="0"/>
          <a:chOff x="0" y="0"/>
          <a:chExt cx="0" cy="0"/>
        </a:xfrm>
      </p:grpSpPr>
      <p:sp>
        <p:nvSpPr>
          <p:cNvPr id="430" name="Google Shape;430;p48"/>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31" name="Google Shape;431;p48"/>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2" name="Google Shape;432;p48"/>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3" name="Google Shape;433;p48"/>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4" name="Google Shape;434;p48"/>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5" name="Google Shape;435;p48"/>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6" name="Google Shape;436;p48"/>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37" name="Google Shape;437;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8" name="Google Shape;438;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9" name="Google Shape;439;p4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0" name="Google Shape;440;p4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1" name="Shape 441"/>
        <p:cNvGrpSpPr/>
        <p:nvPr/>
      </p:nvGrpSpPr>
      <p:grpSpPr>
        <a:xfrm>
          <a:off x="0" y="0"/>
          <a:ext cx="0" cy="0"/>
          <a:chOff x="0" y="0"/>
          <a:chExt cx="0" cy="0"/>
        </a:xfrm>
      </p:grpSpPr>
      <p:sp>
        <p:nvSpPr>
          <p:cNvPr id="442" name="Google Shape;442;p49"/>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43" name="Google Shape;443;p49"/>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4" name="Google Shape;444;p49"/>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6" name="Google Shape;446;p49"/>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7" name="Google Shape;447;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8" name="Google Shape;448;p49"/>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49"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1" name="Google Shape;451;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52"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5" name="Google Shape;455;p51"/>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56" name="Google Shape;456;p51"/>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457"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52"/>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46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3" name="Google Shape;463;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4" name="Google Shape;464;p5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5" name="Google Shape;465;p5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6" name="Google Shape;466;p5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7" name="Google Shape;467;p5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71" name="Shape 471"/>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72" name="Shape 472"/>
        <p:cNvGrpSpPr/>
        <p:nvPr/>
      </p:nvGrpSpPr>
      <p:grpSpPr>
        <a:xfrm>
          <a:off x="0" y="0"/>
          <a:ext cx="0" cy="0"/>
          <a:chOff x="0" y="0"/>
          <a:chExt cx="0" cy="0"/>
        </a:xfrm>
      </p:grpSpPr>
      <p:sp>
        <p:nvSpPr>
          <p:cNvPr id="473" name="Google Shape;473;p5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77" name="Shape 47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1.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slideLayout" Target="../slideLayouts/slideLayout54.xml"/><Relationship Id="rId3"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68" name="Shape 468"/>
        <p:cNvGrpSpPr/>
        <p:nvPr/>
      </p:nvGrpSpPr>
      <p:grpSpPr>
        <a:xfrm>
          <a:off x="0" y="0"/>
          <a:ext cx="0" cy="0"/>
          <a:chOff x="0" y="0"/>
          <a:chExt cx="0" cy="0"/>
        </a:xfrm>
      </p:grpSpPr>
      <p:sp>
        <p:nvSpPr>
          <p:cNvPr id="469" name="Google Shape;469;p5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70" name="Google Shape;470;p5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00" r:id="rId1"/>
    <p:sldLayoutId id="214748370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74" name="Shape 474"/>
        <p:cNvGrpSpPr/>
        <p:nvPr/>
      </p:nvGrpSpPr>
      <p:grpSpPr>
        <a:xfrm>
          <a:off x="0" y="0"/>
          <a:ext cx="0" cy="0"/>
          <a:chOff x="0" y="0"/>
          <a:chExt cx="0" cy="0"/>
        </a:xfrm>
      </p:grpSpPr>
      <p:sp>
        <p:nvSpPr>
          <p:cNvPr id="475" name="Google Shape;475;p5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76" name="Google Shape;476;p5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0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ocs.google.com/spreadsheets/d/10QS3G4BrATPi_OEm6nh8N9F_vGRrCuOLf4nfRgLgYqg/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0QS3G4BrATPi_OEm6nh8N9F_vGRrCuOLf4nfRgLgYqg/copy" TargetMode="External"/><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image" Target="../media/image2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65.xml"/><Relationship Id="rId5" Type="http://schemas.openxmlformats.org/officeDocument/2006/relationships/hyperlink" Target="http://bit.ly/33VAFh3" TargetMode="External"/><Relationship Id="rId6" Type="http://schemas.openxmlformats.org/officeDocument/2006/relationships/slide" Target="/ppt/slides/slide76.xm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8" Type="http://schemas.openxmlformats.org/officeDocument/2006/relationships/slide" Target="/ppt/slides/slide68.xml"/><Relationship Id="rId11" Type="http://schemas.openxmlformats.org/officeDocument/2006/relationships/slide" Target="/ppt/slides/slide71.xml"/><Relationship Id="rId10" Type="http://schemas.openxmlformats.org/officeDocument/2006/relationships/slide" Target="/ppt/slides/slide65.xml"/><Relationship Id="rId13" Type="http://schemas.openxmlformats.org/officeDocument/2006/relationships/slide" Target="/ppt/slides/slide76.xml"/><Relationship Id="rId12" Type="http://schemas.openxmlformats.org/officeDocument/2006/relationships/slide" Target="/ppt/slides/slide71.xml"/><Relationship Id="rId15" Type="http://schemas.openxmlformats.org/officeDocument/2006/relationships/slide" Target="/ppt/slides/slide77.xml"/><Relationship Id="rId14" Type="http://schemas.openxmlformats.org/officeDocument/2006/relationships/slide" Target="/ppt/slides/slide76.xml"/><Relationship Id="rId17" Type="http://schemas.openxmlformats.org/officeDocument/2006/relationships/slide" Target="/ppt/slides/slide78.xml"/><Relationship Id="rId16" Type="http://schemas.openxmlformats.org/officeDocument/2006/relationships/hyperlink" Target="https://storyset.com/?utm_source=slidesgo_template&amp;utm_medium=referral-link&amp;utm_campaign=slidesgo_contents_of_this_template&amp;utm_term=stories_by_freepik&amp;utm_content=stories" TargetMode="External"/><Relationship Id="rId19" Type="http://schemas.openxmlformats.org/officeDocument/2006/relationships/slide" Target="/ppt/slides/slide84.xml"/><Relationship Id="rId18" Type="http://schemas.openxmlformats.org/officeDocument/2006/relationships/slide" Target="/ppt/slides/slide7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image" Target="../media/image1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0QS3G4BrATPi_OEm6nh8N9F_vGRrCuOLf4nfRgLgYqg/copy" TargetMode="External"/><Relationship Id="rId5"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image" Target="../media/image2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image" Target="../media/image2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2.xml"/><Relationship Id="rId3" Type="http://schemas.openxmlformats.org/officeDocument/2006/relationships/image" Target="../media/image18.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7.xml"/><Relationship Id="rId3" Type="http://schemas.openxmlformats.org/officeDocument/2006/relationships/image" Target="../media/image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8.xml"/><Relationship Id="rId3" Type="http://schemas.openxmlformats.org/officeDocument/2006/relationships/image" Target="../media/image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9.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60.xml"/><Relationship Id="rId3" Type="http://schemas.openxmlformats.org/officeDocument/2006/relationships/image" Target="../media/image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3.xml"/><Relationship Id="rId3" Type="http://schemas.openxmlformats.org/officeDocument/2006/relationships/image" Target="../media/image26.jpg"/><Relationship Id="rId4" Type="http://schemas.openxmlformats.org/officeDocument/2006/relationships/image" Target="../media/image9.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4.xml"/><Relationship Id="rId3" Type="http://schemas.openxmlformats.org/officeDocument/2006/relationships/image" Target="../media/image22.jpg"/><Relationship Id="rId4" Type="http://schemas.openxmlformats.org/officeDocument/2006/relationships/image" Target="../media/image25.jpg"/><Relationship Id="rId5" Type="http://schemas.openxmlformats.org/officeDocument/2006/relationships/image" Target="../media/image24.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8.xml"/><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4" Type="http://schemas.openxmlformats.org/officeDocument/2006/relationships/hyperlink" Target="https://www.freepik.com/free-photo/front-view-people-meeting-cup-coffee_12065454.htm/?utm_source=slidesgo_template&amp;utm_medium=referral-link&amp;utm_campaign=sg_resources&amp;utm_content=freepik" TargetMode="External"/><Relationship Id="rId5" Type="http://schemas.openxmlformats.org/officeDocument/2006/relationships/hyperlink" Target="https://www.freepik.com/free-photo/businessman-office-with-laptop_12162238.htm/?utm_source=slidesgo_template&amp;utm_medium=referral-link&amp;utm_campaign=sg_resources&amp;utm_content=freepik" TargetMode="External"/><Relationship Id="rId6" Type="http://schemas.openxmlformats.org/officeDocument/2006/relationships/hyperlink" Target="https://www.freepik.com/free-photo/smiley-redhead-business-woman-working_11043322.htm/?utm_source=slidesgo_template&amp;utm_medium=referral-link&amp;utm_campaign=sg_resources&amp;utm_content=freepik" TargetMode="External"/><Relationship Id="rId7" Type="http://schemas.openxmlformats.org/officeDocument/2006/relationships/hyperlink" Target="https://www.freepik.com/free-photo/businesswomen-talking-while-looking-each-other_12140641.htm/?utm_source=slidesgo_template&amp;utm_medium=referral-link&amp;utm_campaign=sg_resources&amp;utm_content=freepik" TargetMode="External"/><Relationship Id="rId8" Type="http://schemas.openxmlformats.org/officeDocument/2006/relationships/hyperlink" Target="https://www.freepik.com/free-photo/medium-shot-smiley-business-woman_13377821.htm/?utm_source=slidesgo_template&amp;utm_medium=referral-link&amp;utm_campaign=sg_resources&amp;utm_content=freepik"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9.xml"/><Relationship Id="rId3" Type="http://schemas.openxmlformats.org/officeDocument/2006/relationships/hyperlink" Target="https://www.freepik.com/premium-photo/smiling-young-woman-working-laptop-office_4856761.htm/#/?utm_source=slidesgo_template&amp;utm_medium=referral-link&amp;utm_campaign=sg_resources&amp;utm_content=freepik" TargetMode="External"/><Relationship Id="rId4" Type="http://schemas.openxmlformats.org/officeDocument/2006/relationships/hyperlink" Target="https://www.freepik.com/premium-photo/medium-shot-woman-with-box_14532209.htm/?utm_source=slidesgo_template&amp;utm_medium=referral-link&amp;utm_campaign=sg_resources&amp;utm_content=freepik" TargetMode="External"/><Relationship Id="rId9" Type="http://schemas.openxmlformats.org/officeDocument/2006/relationships/hyperlink" Target="https://www.freepik.com/premium-photo/business-people-discussing-new-project-conference-room_11043342.htm/?utm_source=slidesgo_template&amp;utm_medium=referral-link&amp;utm_campaign=sg_resources&amp;utm_content=freepik" TargetMode="External"/><Relationship Id="rId5" Type="http://schemas.openxmlformats.org/officeDocument/2006/relationships/hyperlink" Target="https://www.freepik.com/premium-photo/medium-shot-business-people-with-devices_13377838.htm/?utm_source=slidesgo_template&amp;utm_medium=referral-link&amp;utm_campaign=sg_resources&amp;utm_content=freepik" TargetMode="External"/><Relationship Id="rId6" Type="http://schemas.openxmlformats.org/officeDocument/2006/relationships/hyperlink" Target="https://www.freepik.com/premium-photo/startups-entrepreneurs-discussing-strategies_13164969.htm/?utm_source=slidesgo_template&amp;utm_medium=referral-link&amp;utm_campaign=sg_resources&amp;utm_content=freepik" TargetMode="External"/><Relationship Id="rId7" Type="http://schemas.openxmlformats.org/officeDocument/2006/relationships/hyperlink" Target="https://www.freepik.com/premium-photo/close-up-business-people-tablet_13377883.htm/?utm_source=slidesgo_template&amp;utm_medium=referral-link&amp;utm_campaign=sg_resources&amp;utm_content=freepik" TargetMode="External"/><Relationship Id="rId8" Type="http://schemas.openxmlformats.org/officeDocument/2006/relationships/hyperlink" Target="https://www.freepik.com/premium-photo/man-woman-discussing-new-project_11043325.htm/?utm_source=slidesgo_template&amp;utm_medium=referral-link&amp;utm_campaign=sg_resources&amp;utm_content=freepik"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0.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 Id="rId3" Type="http://schemas.openxmlformats.org/officeDocument/2006/relationships/hyperlink" Target="https://www.freepik.com/premium-photo/coworkers-discussing-new-project-together_11043329.htm/?utm_source=slidesgo_template&amp;utm_medium=referral-link&amp;utm_campaign=sg_resources&amp;utm_content=freepik" TargetMode="External"/><Relationship Id="rId4" Type="http://schemas.openxmlformats.org/officeDocument/2006/relationships/hyperlink" Target="https://www.freepik.com/premium-photo/coworkers-discussing-new-project-together_11043329.htm/?utm_source=slidesgo_template&amp;utm_medium=referral-link&amp;utm_campaign=sg_resources&amp;utm_content=freepik" TargetMode="External"/><Relationship Id="rId5" Type="http://schemas.openxmlformats.org/officeDocument/2006/relationships/hyperlink" Target="https://www.freepik.com/premium-photo/smiley-man-holding-project-documents-office_11043369.htm/?utm_source=slidesgo_template&amp;utm_medium=referral-link&amp;utm_campaign=sg_resources&amp;utm_content=freepik" TargetMode="External"/><Relationship Id="rId6" Type="http://schemas.openxmlformats.org/officeDocument/2006/relationships/hyperlink" Target="https://www.freepik.com/premium-photo/businessman-respecting-safety-measures-office_10817486.htm/?utm_source=slidesgo_template&amp;utm_medium=referral-link&amp;utm_campaign=sg_resources&amp;utm_content=freepik" TargetMode="External"/><Relationship Id="rId7" Type="http://schemas.openxmlformats.org/officeDocument/2006/relationships/hyperlink" Target="https://www.freepik.com/premium-photo/young-man-using-laptop-with-coffee-cup-digital-tablet-kitchen-counter_3421185.htm/?utm_source=slidesgo_template&amp;utm_medium=referral-link&amp;utm_campaign=sg_resources&amp;utm_content=freepik" TargetMode="External"/><Relationship Id="rId8" Type="http://schemas.openxmlformats.org/officeDocument/2006/relationships/hyperlink" Target="https://www.flaticon.com/packs/business-404?word=company/?utm_source=slidesgo_template&amp;utm_medium=referral-link&amp;utm_campaign=sg_resources&amp;utm_content=flaticon"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1.xml"/><Relationship Id="rId3" Type="http://schemas.openxmlformats.org/officeDocument/2006/relationships/hyperlink" Target="https://www.freepik.com/free-photo/business-people-doing-their-job_13377882.htm/?utm_source=slidesgo_template&amp;utm_medium=referral-link&amp;utm_campaign=sg_resources&amp;utm_content=freepik" TargetMode="External"/><Relationship Id="rId4" Type="http://schemas.openxmlformats.org/officeDocument/2006/relationships/hyperlink" Target="https://www.freepik.com/free-photo/front-view-people-having-meeting-office_12065575.htm/?utm_source=slidesgo_template&amp;utm_medium=referral-link&amp;utm_campaign=sg_resources&amp;utm_content=freepik" TargetMode="External"/><Relationship Id="rId5" Type="http://schemas.openxmlformats.org/officeDocument/2006/relationships/hyperlink" Target="https://www.freepik.com/free-photo/young-co-worker-spending-time-office_23988403.htm/?utm_source=slidesgo_template&amp;utm_medium=referral-link&amp;utm_campaign=sg_resources&amp;utm_content=freepik" TargetMode="External"/><Relationship Id="rId6" Type="http://schemas.openxmlformats.org/officeDocument/2006/relationships/hyperlink" Target="https://www.freepik.com/free-photo/front-view-woman-working-office_34220013.htm/?utm_source=slidesgo_template&amp;utm_medium=referral-link&amp;utm_campaign=sg_resources&amp;utm_content=freepik" TargetMode="External"/><Relationship Id="rId7" Type="http://schemas.openxmlformats.org/officeDocument/2006/relationships/hyperlink" Target="https://www.freepik.com/free-photo/front-view-woman-working-as-economist_39551500.htm/?utm_source=slidesgo_template&amp;utm_medium=referral-link&amp;utm_campaign=sg_resources&amp;utm_content=freepik" TargetMode="External"/><Relationship Id="rId8" Type="http://schemas.openxmlformats.org/officeDocument/2006/relationships/hyperlink" Target="https://www.freepik.com/free-photo/medium-shot-smiley-woman-business-meeting_13377827.htm/?utm_source=slidesgo_template&amp;utm_medium=referral-link&amp;utm_campaign=sg_resources&amp;utm_content=freepik"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2.xml"/><Relationship Id="rId3" Type="http://schemas.openxmlformats.org/officeDocument/2006/relationships/hyperlink" Target="https://www.freepik.com/premium-photo/low-angle-womens-team-meeting_7068894.htm/?utm_source=slidesgo_template&amp;utm_medium=referral-link&amp;utm_campaign=sg_resources&amp;utm_content=freepik" TargetMode="External"/><Relationship Id="rId4" Type="http://schemas.openxmlformats.org/officeDocument/2006/relationships/hyperlink" Target="https://www.freepik.com/premium-photo/close-up-company-employee-smiling_19957087.htm/?utm_source=slidesgo_template&amp;utm_medium=referral-link&amp;utm_campaign=sg_resources&amp;utm_content=freepik" TargetMode="External"/><Relationship Id="rId5" Type="http://schemas.openxmlformats.org/officeDocument/2006/relationships/hyperlink" Target="https://www.freepik.com/premium-photo/close-up-young-businesswoman_21080972.htm/?utm_source=slidesgo_template&amp;utm_medium=referral-link&amp;utm_campaign=sg_resources&amp;utm_content=freepik" TargetMode="External"/><Relationship Id="rId6" Type="http://schemas.openxmlformats.org/officeDocument/2006/relationships/hyperlink" Target="https://www.freepik.com/premium-photo/low-angle-womens-team-meeting_7068894.htm/?utm_source=slidesgo_template&amp;utm_medium=referral-link&amp;utm_campaign=sg_resources&amp;utm_content=freepik" TargetMode="External"/><Relationship Id="rId7" Type="http://schemas.openxmlformats.org/officeDocument/2006/relationships/hyperlink" Target="https://www.freepik.com/premium-photo/blond-woman-sitting-back-smiling-with-closed-eyes-workplace_4856775.htm/?utm_source=slidesgo_template&amp;utm_medium=referral-link&amp;utm_campaign=sg_resources&amp;utm_content=freepik" TargetMode="External"/><Relationship Id="rId8" Type="http://schemas.openxmlformats.org/officeDocument/2006/relationships/hyperlink" Target="https://www.freepik.com/free-photo/happy-business-woman-holding-coffee_6142333.htm/?utm_source=slidesgo_template&amp;utm_medium=referral-link&amp;utm_campaign=sg_resources&amp;utm_content=freepik"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3.xml"/><Relationship Id="rId3" Type="http://schemas.openxmlformats.org/officeDocument/2006/relationships/hyperlink" Target="https://www.freepik.com/free-photo/smiley-woman-working-office-with-papers-laptop_13296925.htm/?utm_source=slidesgo_template&amp;utm_medium=referral-link&amp;utm_campaign=sg_resources&amp;utm_content=freepik" TargetMode="External"/><Relationship Id="rId4" Type="http://schemas.openxmlformats.org/officeDocument/2006/relationships/hyperlink" Target="https://www.freepik.com/free-photo/side-view-coworkers-office-working-with-laptop_13296953.htm/?utm_source=slidesgo_template&amp;utm_medium=referral-link&amp;utm_campaign=sg_resources&amp;utm_content=freepik" TargetMode="External"/><Relationship Id="rId5" Type="http://schemas.openxmlformats.org/officeDocument/2006/relationships/hyperlink" Target="https://www.freepik.com/premium-photo/business-team-working-together-office-with-laptop_21075974.htm/?utm_source=slidesgo_template&amp;utm_medium=referral-link&amp;utm_campaign=sg_resources&amp;utm_content=freepik" TargetMode="External"/><Relationship Id="rId6" Type="http://schemas.openxmlformats.org/officeDocument/2006/relationships/hyperlink" Target="https://www.freepik.com/premium-photo/business-team-working-together-office-with-laptop_21075974.htm/?utm_source=slidesgo_template&amp;utm_medium=referral-link&amp;utm_campaign=sg_resources&amp;utm_content=freepik" TargetMode="External"/><Relationship Id="rId7" Type="http://schemas.openxmlformats.org/officeDocument/2006/relationships/hyperlink" Target="https://www.freepik.com/free-photo/medium-shot-smiley-woman-work_23455171.htm/?utm_source=slidesgo_template&amp;utm_medium=referral-link&amp;utm_campaign=sg_resources&amp;utm_content=freepik" TargetMode="Externa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75.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6.xml"/><Relationship Id="rId3" Type="http://schemas.openxmlformats.org/officeDocument/2006/relationships/hyperlink" Target="https://fonts.google.com/specimen/Vidaloka?preview.text_type=custom&amp;query=vida" TargetMode="External"/><Relationship Id="rId4" Type="http://schemas.openxmlformats.org/officeDocument/2006/relationships/hyperlink" Target="https://fonts.google.com/specimen/Montserrat?preview.text_type=custom&amp;query=monts"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0.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1.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7.gif"/><Relationship Id="rId14" Type="http://schemas.openxmlformats.org/officeDocument/2006/relationships/image" Target="../media/image12.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4.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8.xml"/><Relationship Id="rId3" Type="http://schemas.openxmlformats.org/officeDocument/2006/relationships/hyperlink" Target="https://bit.ly/2ZjL1pd" TargetMode="Externa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4.xml"/><Relationship Id="rId3" Type="http://schemas.openxmlformats.org/officeDocument/2006/relationships/hyperlink" Target="https://workspace.google.com/marketplace/app/icons_for_slides_docs/381578326502" TargetMode="Externa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91.xml"/><Relationship Id="rId3" Type="http://schemas.openxmlformats.org/officeDocument/2006/relationships/hyperlink" Target="http://bit.ly/2PfT4lq" TargetMode="Externa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9"/>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Minimalist Business Slides</a:t>
            </a:r>
            <a:endParaRPr/>
          </a:p>
        </p:txBody>
      </p:sp>
      <p:sp>
        <p:nvSpPr>
          <p:cNvPr id="483" name="Google Shape;483;p59"/>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Here is where your presentation begins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2"/>
                                        </p:tgtEl>
                                        <p:attrNameLst>
                                          <p:attrName>style.visibility</p:attrName>
                                        </p:attrNameLst>
                                      </p:cBhvr>
                                      <p:to>
                                        <p:strVal val="visible"/>
                                      </p:to>
                                    </p:set>
                                    <p:anim calcmode="lin" valueType="num">
                                      <p:cBhvr additive="base">
                                        <p:cTn dur="1000"/>
                                        <p:tgtEl>
                                          <p:spTgt spid="4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483"/>
                                        </p:tgtEl>
                                        <p:attrNameLst>
                                          <p:attrName>style.visibility</p:attrName>
                                        </p:attrNameLst>
                                      </p:cBhvr>
                                      <p:to>
                                        <p:strVal val="visible"/>
                                      </p:to>
                                    </p:set>
                                    <p:anim calcmode="lin" valueType="num">
                                      <p:cBhvr additive="base">
                                        <p:cTn dur="1000"/>
                                        <p:tgtEl>
                                          <p:spTgt spid="48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8"/>
          <p:cNvSpPr txBox="1"/>
          <p:nvPr>
            <p:ph type="title"/>
          </p:nvPr>
        </p:nvSpPr>
        <p:spPr>
          <a:xfrm>
            <a:off x="3742850" y="1549881"/>
            <a:ext cx="4545000" cy="12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566" name="Google Shape;566;p68"/>
          <p:cNvSpPr txBox="1"/>
          <p:nvPr>
            <p:ph idx="1" type="subTitle"/>
          </p:nvPr>
        </p:nvSpPr>
        <p:spPr>
          <a:xfrm>
            <a:off x="3742850" y="3039219"/>
            <a:ext cx="4545000" cy="5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a:t>
            </a:r>
            <a:r>
              <a:rPr lang="en"/>
              <a:t>be the part of the presentation where you introduce yourself, write your email…</a:t>
            </a:r>
            <a:endParaRPr/>
          </a:p>
        </p:txBody>
      </p:sp>
      <p:pic>
        <p:nvPicPr>
          <p:cNvPr id="567" name="Google Shape;567;p68"/>
          <p:cNvPicPr preferRelativeResize="0"/>
          <p:nvPr/>
        </p:nvPicPr>
        <p:blipFill rotWithShape="1">
          <a:blip r:embed="rId3">
            <a:alphaModFix/>
          </a:blip>
          <a:srcRect b="0" l="8930" r="24822" t="0"/>
          <a:stretch/>
        </p:blipFill>
        <p:spPr>
          <a:xfrm>
            <a:off x="856150" y="1294350"/>
            <a:ext cx="2537400" cy="2554800"/>
          </a:xfrm>
          <a:prstGeom prst="rect">
            <a:avLst/>
          </a:prstGeom>
          <a:noFill/>
          <a:ln cap="flat" cmpd="sng" w="28575">
            <a:solidFill>
              <a:schemeClr val="accent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65"/>
                                        </p:tgtEl>
                                        <p:attrNameLst>
                                          <p:attrName>style.visibility</p:attrName>
                                        </p:attrNameLst>
                                      </p:cBhvr>
                                      <p:to>
                                        <p:strVal val="visible"/>
                                      </p:to>
                                    </p:set>
                                    <p:anim calcmode="lin" valueType="num">
                                      <p:cBhvr additive="base">
                                        <p:cTn dur="1000"/>
                                        <p:tgtEl>
                                          <p:spTgt spid="56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66"/>
                                        </p:tgtEl>
                                        <p:attrNameLst>
                                          <p:attrName>style.visibility</p:attrName>
                                        </p:attrNameLst>
                                      </p:cBhvr>
                                      <p:to>
                                        <p:strVal val="visible"/>
                                      </p:to>
                                    </p:set>
                                    <p:anim calcmode="lin" valueType="num">
                                      <p:cBhvr additive="base">
                                        <p:cTn dur="1000"/>
                                        <p:tgtEl>
                                          <p:spTgt spid="56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67"/>
                                        </p:tgtEl>
                                        <p:attrNameLst>
                                          <p:attrName>style.visibility</p:attrName>
                                        </p:attrNameLst>
                                      </p:cBhvr>
                                      <p:to>
                                        <p:strVal val="visible"/>
                                      </p:to>
                                    </p:set>
                                    <p:anim calcmode="lin" valueType="num">
                                      <p:cBhvr additive="base">
                                        <p:cTn dur="1000"/>
                                        <p:tgtEl>
                                          <p:spTgt spid="56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69"/>
          <p:cNvSpPr txBox="1"/>
          <p:nvPr>
            <p:ph type="title"/>
          </p:nvPr>
        </p:nvSpPr>
        <p:spPr>
          <a:xfrm>
            <a:off x="2714550" y="2366272"/>
            <a:ext cx="3714900" cy="81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73" name="Google Shape;573;p69"/>
          <p:cNvSpPr txBox="1"/>
          <p:nvPr>
            <p:ph idx="2" type="title"/>
          </p:nvPr>
        </p:nvSpPr>
        <p:spPr>
          <a:xfrm>
            <a:off x="3746550" y="1339163"/>
            <a:ext cx="1650900" cy="97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74" name="Google Shape;574;p69"/>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Insert a subtitle here if you need 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70"/>
          <p:cNvSpPr txBox="1"/>
          <p:nvPr>
            <p:ph type="title"/>
          </p:nvPr>
        </p:nvSpPr>
        <p:spPr>
          <a:xfrm>
            <a:off x="1677925" y="2511803"/>
            <a:ext cx="3714900" cy="80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Introduction</a:t>
            </a:r>
            <a:endParaRPr/>
          </a:p>
        </p:txBody>
      </p:sp>
      <p:sp>
        <p:nvSpPr>
          <p:cNvPr id="580" name="Google Shape;580;p70"/>
          <p:cNvSpPr txBox="1"/>
          <p:nvPr>
            <p:ph idx="2" type="title"/>
          </p:nvPr>
        </p:nvSpPr>
        <p:spPr>
          <a:xfrm>
            <a:off x="3741925" y="1484693"/>
            <a:ext cx="1650900" cy="978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581" name="Google Shape;581;p70"/>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                         </a:t>
            </a:r>
            <a:r>
              <a:rPr lang="en"/>
              <a:t>Insert a subtitle here if you need it</a:t>
            </a:r>
            <a:endParaRPr/>
          </a:p>
        </p:txBody>
      </p:sp>
      <p:pic>
        <p:nvPicPr>
          <p:cNvPr id="582" name="Google Shape;582;p70"/>
          <p:cNvPicPr preferRelativeResize="0"/>
          <p:nvPr/>
        </p:nvPicPr>
        <p:blipFill rotWithShape="1">
          <a:blip r:embed="rId3">
            <a:alphaModFix/>
          </a:blip>
          <a:srcRect b="0" l="26783" r="6921" t="0"/>
          <a:stretch/>
        </p:blipFill>
        <p:spPr>
          <a:xfrm>
            <a:off x="5774975" y="1294350"/>
            <a:ext cx="2537400" cy="2554800"/>
          </a:xfrm>
          <a:prstGeom prst="rect">
            <a:avLst/>
          </a:prstGeom>
          <a:noFill/>
          <a:ln cap="flat" cmpd="sng" w="28575">
            <a:solidFill>
              <a:schemeClr val="accent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79"/>
                                        </p:tgtEl>
                                        <p:attrNameLst>
                                          <p:attrName>style.visibility</p:attrName>
                                        </p:attrNameLst>
                                      </p:cBhvr>
                                      <p:to>
                                        <p:strVal val="visible"/>
                                      </p:to>
                                    </p:set>
                                    <p:anim calcmode="lin" valueType="num">
                                      <p:cBhvr additive="base">
                                        <p:cTn dur="1000"/>
                                        <p:tgtEl>
                                          <p:spTgt spid="57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580"/>
                                        </p:tgtEl>
                                        <p:attrNameLst>
                                          <p:attrName>style.visibility</p:attrName>
                                        </p:attrNameLst>
                                      </p:cBhvr>
                                      <p:to>
                                        <p:strVal val="visible"/>
                                      </p:to>
                                    </p:set>
                                    <p:anim calcmode="lin" valueType="num">
                                      <p:cBhvr additive="base">
                                        <p:cTn dur="1000"/>
                                        <p:tgtEl>
                                          <p:spTgt spid="5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581"/>
                                        </p:tgtEl>
                                        <p:attrNameLst>
                                          <p:attrName>style.visibility</p:attrName>
                                        </p:attrNameLst>
                                      </p:cBhvr>
                                      <p:to>
                                        <p:strVal val="visible"/>
                                      </p:to>
                                    </p:set>
                                    <p:anim calcmode="lin" valueType="num">
                                      <p:cBhvr additive="base">
                                        <p:cTn dur="1000"/>
                                        <p:tgtEl>
                                          <p:spTgt spid="58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82"/>
                                        </p:tgtEl>
                                        <p:attrNameLst>
                                          <p:attrName>style.visibility</p:attrName>
                                        </p:attrNameLst>
                                      </p:cBhvr>
                                      <p:to>
                                        <p:strVal val="visible"/>
                                      </p:to>
                                    </p:set>
                                    <p:anim calcmode="lin" valueType="num">
                                      <p:cBhvr additive="base">
                                        <p:cTn dur="1000"/>
                                        <p:tgtEl>
                                          <p:spTgt spid="5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7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588" name="Google Shape;588;p71"/>
          <p:cNvSpPr txBox="1"/>
          <p:nvPr/>
        </p:nvSpPr>
        <p:spPr>
          <a:xfrm>
            <a:off x="996963" y="1630646"/>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589" name="Google Shape;589;p71"/>
          <p:cNvSpPr txBox="1"/>
          <p:nvPr/>
        </p:nvSpPr>
        <p:spPr>
          <a:xfrm>
            <a:off x="997025" y="1231878"/>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590" name="Google Shape;590;p71"/>
          <p:cNvSpPr txBox="1"/>
          <p:nvPr/>
        </p:nvSpPr>
        <p:spPr>
          <a:xfrm flipH="1">
            <a:off x="997125" y="3717126"/>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591" name="Google Shape;591;p71"/>
          <p:cNvSpPr txBox="1"/>
          <p:nvPr/>
        </p:nvSpPr>
        <p:spPr>
          <a:xfrm flipH="1">
            <a:off x="996938" y="4130600"/>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592" name="Google Shape;592;p71"/>
          <p:cNvSpPr txBox="1"/>
          <p:nvPr/>
        </p:nvSpPr>
        <p:spPr>
          <a:xfrm>
            <a:off x="996963" y="2880629"/>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593" name="Google Shape;593;p71"/>
          <p:cNvSpPr txBox="1"/>
          <p:nvPr/>
        </p:nvSpPr>
        <p:spPr>
          <a:xfrm>
            <a:off x="997025" y="2452448"/>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pic>
        <p:nvPicPr>
          <p:cNvPr id="594" name="Google Shape;594;p71" title="Points scored">
            <a:hlinkClick r:id="rId3"/>
          </p:cNvPr>
          <p:cNvPicPr preferRelativeResize="0"/>
          <p:nvPr/>
        </p:nvPicPr>
        <p:blipFill>
          <a:blip r:embed="rId4">
            <a:alphaModFix/>
          </a:blip>
          <a:stretch>
            <a:fillRect/>
          </a:stretch>
        </p:blipFill>
        <p:spPr>
          <a:xfrm>
            <a:off x="4072025" y="1301125"/>
            <a:ext cx="4358751" cy="2695150"/>
          </a:xfrm>
          <a:prstGeom prst="rect">
            <a:avLst/>
          </a:prstGeom>
          <a:noFill/>
          <a:ln>
            <a:noFill/>
          </a:ln>
        </p:spPr>
      </p:pic>
      <p:sp>
        <p:nvSpPr>
          <p:cNvPr id="595" name="Google Shape;595;p71"/>
          <p:cNvSpPr txBox="1"/>
          <p:nvPr/>
        </p:nvSpPr>
        <p:spPr>
          <a:xfrm>
            <a:off x="4236050" y="4226975"/>
            <a:ext cx="40455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For more info, click </a:t>
            </a:r>
            <a:r>
              <a:rPr lang="en" sz="1000" u="sng">
                <a:solidFill>
                  <a:schemeClr val="hlink"/>
                </a:solidFill>
                <a:latin typeface="Montserrat"/>
                <a:ea typeface="Montserrat"/>
                <a:cs typeface="Montserrat"/>
                <a:sym typeface="Montserrat"/>
                <a:hlinkClick r:id="rId5"/>
              </a:rPr>
              <a:t>here</a:t>
            </a:r>
            <a:endParaRPr sz="1000">
              <a:solidFill>
                <a:schemeClr val="dk1"/>
              </a:solidFill>
              <a:latin typeface="Montserrat"/>
              <a:ea typeface="Montserrat"/>
              <a:cs typeface="Montserrat"/>
              <a:sym typeface="Montserrat"/>
            </a:endParaRPr>
          </a:p>
        </p:txBody>
      </p:sp>
      <p:sp>
        <p:nvSpPr>
          <p:cNvPr id="596" name="Google Shape;596;p71"/>
          <p:cNvSpPr txBox="1"/>
          <p:nvPr/>
        </p:nvSpPr>
        <p:spPr>
          <a:xfrm>
            <a:off x="4766075"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Jupiter</a:t>
            </a:r>
            <a:endParaRPr>
              <a:solidFill>
                <a:schemeClr val="dk1"/>
              </a:solidFill>
              <a:latin typeface="Vidaloka"/>
              <a:ea typeface="Vidaloka"/>
              <a:cs typeface="Vidaloka"/>
              <a:sym typeface="Vidaloka"/>
            </a:endParaRPr>
          </a:p>
        </p:txBody>
      </p:sp>
      <p:sp>
        <p:nvSpPr>
          <p:cNvPr id="597" name="Google Shape;597;p71"/>
          <p:cNvSpPr txBox="1"/>
          <p:nvPr/>
        </p:nvSpPr>
        <p:spPr>
          <a:xfrm>
            <a:off x="5950200"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Venus</a:t>
            </a:r>
            <a:endParaRPr>
              <a:solidFill>
                <a:schemeClr val="dk1"/>
              </a:solidFill>
              <a:latin typeface="Vidaloka"/>
              <a:ea typeface="Vidaloka"/>
              <a:cs typeface="Vidaloka"/>
              <a:sym typeface="Vidaloka"/>
            </a:endParaRPr>
          </a:p>
        </p:txBody>
      </p:sp>
      <p:sp>
        <p:nvSpPr>
          <p:cNvPr id="598" name="Google Shape;598;p71"/>
          <p:cNvSpPr txBox="1"/>
          <p:nvPr/>
        </p:nvSpPr>
        <p:spPr>
          <a:xfrm>
            <a:off x="7067725" y="3869975"/>
            <a:ext cx="877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Vidaloka"/>
                <a:ea typeface="Vidaloka"/>
                <a:cs typeface="Vidaloka"/>
                <a:sym typeface="Vidaloka"/>
              </a:rPr>
              <a:t>Mars</a:t>
            </a:r>
            <a:endParaRPr>
              <a:solidFill>
                <a:schemeClr val="dk1"/>
              </a:solidFill>
              <a:latin typeface="Vidaloka"/>
              <a:ea typeface="Vidaloka"/>
              <a:cs typeface="Vidaloka"/>
              <a:sym typeface="Vidalok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7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graph</a:t>
            </a:r>
            <a:endParaRPr/>
          </a:p>
        </p:txBody>
      </p:sp>
      <p:sp>
        <p:nvSpPr>
          <p:cNvPr id="604" name="Google Shape;604;p72"/>
          <p:cNvSpPr txBox="1"/>
          <p:nvPr/>
        </p:nvSpPr>
        <p:spPr>
          <a:xfrm>
            <a:off x="6460124" y="2498828"/>
            <a:ext cx="19470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Jupiter </a:t>
            </a:r>
            <a:r>
              <a:rPr lang="en">
                <a:solidFill>
                  <a:schemeClr val="dk2"/>
                </a:solidFill>
                <a:latin typeface="Montserrat"/>
                <a:ea typeface="Montserrat"/>
                <a:cs typeface="Montserrat"/>
                <a:sym typeface="Montserrat"/>
              </a:rPr>
              <a:t>is the biggest planet</a:t>
            </a:r>
            <a:endParaRPr>
              <a:solidFill>
                <a:schemeClr val="dk2"/>
              </a:solidFill>
              <a:latin typeface="Montserrat"/>
              <a:ea typeface="Montserrat"/>
              <a:cs typeface="Montserrat"/>
              <a:sym typeface="Montserrat"/>
            </a:endParaRPr>
          </a:p>
        </p:txBody>
      </p:sp>
      <p:sp>
        <p:nvSpPr>
          <p:cNvPr id="605" name="Google Shape;605;p72"/>
          <p:cNvSpPr txBox="1"/>
          <p:nvPr/>
        </p:nvSpPr>
        <p:spPr>
          <a:xfrm>
            <a:off x="6460177" y="2100057"/>
            <a:ext cx="194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30% </a:t>
            </a: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606" name="Google Shape;606;p72"/>
          <p:cNvSpPr txBox="1"/>
          <p:nvPr/>
        </p:nvSpPr>
        <p:spPr>
          <a:xfrm>
            <a:off x="6460148" y="3569185"/>
            <a:ext cx="19470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607" name="Google Shape;607;p72"/>
          <p:cNvSpPr txBox="1"/>
          <p:nvPr/>
        </p:nvSpPr>
        <p:spPr>
          <a:xfrm>
            <a:off x="6460202" y="3140998"/>
            <a:ext cx="194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50% </a:t>
            </a: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608" name="Google Shape;608;p72"/>
          <p:cNvSpPr txBox="1"/>
          <p:nvPr/>
        </p:nvSpPr>
        <p:spPr>
          <a:xfrm>
            <a:off x="6460161" y="1490513"/>
            <a:ext cx="19470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a:t>
            </a:r>
            <a:r>
              <a:rPr lang="en">
                <a:solidFill>
                  <a:schemeClr val="dk1"/>
                </a:solidFill>
                <a:latin typeface="Montserrat"/>
                <a:ea typeface="Montserrat"/>
                <a:cs typeface="Montserrat"/>
                <a:sym typeface="Montserrat"/>
              </a:rPr>
              <a:t>is</a:t>
            </a:r>
            <a:r>
              <a:rPr lang="en">
                <a:solidFill>
                  <a:schemeClr val="dk1"/>
                </a:solidFill>
                <a:latin typeface="Montserrat"/>
                <a:ea typeface="Montserrat"/>
                <a:cs typeface="Montserrat"/>
                <a:sym typeface="Montserrat"/>
              </a:rPr>
              <a:t> a cold place, not hot</a:t>
            </a:r>
            <a:endParaRPr>
              <a:solidFill>
                <a:schemeClr val="dk2"/>
              </a:solidFill>
              <a:latin typeface="Montserrat"/>
              <a:ea typeface="Montserrat"/>
              <a:cs typeface="Montserrat"/>
              <a:sym typeface="Montserrat"/>
            </a:endParaRPr>
          </a:p>
        </p:txBody>
      </p:sp>
      <p:sp>
        <p:nvSpPr>
          <p:cNvPr id="609" name="Google Shape;609;p72"/>
          <p:cNvSpPr txBox="1"/>
          <p:nvPr/>
        </p:nvSpPr>
        <p:spPr>
          <a:xfrm>
            <a:off x="6460162" y="1091750"/>
            <a:ext cx="194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20% Mars</a:t>
            </a:r>
            <a:endParaRPr sz="2400">
              <a:solidFill>
                <a:schemeClr val="dk1"/>
              </a:solidFill>
              <a:latin typeface="Vidaloka"/>
              <a:ea typeface="Vidaloka"/>
              <a:cs typeface="Vidaloka"/>
              <a:sym typeface="Vidaloka"/>
            </a:endParaRPr>
          </a:p>
        </p:txBody>
      </p:sp>
      <p:sp>
        <p:nvSpPr>
          <p:cNvPr id="610" name="Google Shape;610;p72"/>
          <p:cNvSpPr txBox="1"/>
          <p:nvPr/>
        </p:nvSpPr>
        <p:spPr>
          <a:xfrm>
            <a:off x="1048950" y="4226975"/>
            <a:ext cx="7046100" cy="32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a:t>
            </a:r>
            <a:r>
              <a:rPr b="1" lang="en" sz="1000">
                <a:solidFill>
                  <a:srgbClr val="202124"/>
                </a:solidFill>
                <a:latin typeface="Montserrat"/>
                <a:ea typeface="Montserrat"/>
                <a:cs typeface="Montserrat"/>
                <a:sym typeface="Montserrat"/>
              </a:rPr>
              <a:t>For more info, click </a:t>
            </a:r>
            <a:r>
              <a:rPr b="1" lang="en" sz="1000" u="sng">
                <a:solidFill>
                  <a:schemeClr val="hlink"/>
                </a:solidFill>
                <a:latin typeface="Montserrat"/>
                <a:ea typeface="Montserrat"/>
                <a:cs typeface="Montserrat"/>
                <a:sym typeface="Montserrat"/>
                <a:hlinkClick r:id="rId3"/>
              </a:rPr>
              <a:t>here</a:t>
            </a:r>
            <a:endParaRPr b="1" sz="1000">
              <a:solidFill>
                <a:schemeClr val="dk1"/>
              </a:solidFill>
              <a:latin typeface="Montserrat"/>
              <a:ea typeface="Montserrat"/>
              <a:cs typeface="Montserrat"/>
              <a:sym typeface="Montserrat"/>
            </a:endParaRPr>
          </a:p>
        </p:txBody>
      </p:sp>
      <p:sp>
        <p:nvSpPr>
          <p:cNvPr id="611" name="Google Shape;611;p72"/>
          <p:cNvSpPr txBox="1"/>
          <p:nvPr/>
        </p:nvSpPr>
        <p:spPr>
          <a:xfrm>
            <a:off x="1079871" y="3835866"/>
            <a:ext cx="795000" cy="3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Vidaloka"/>
                <a:ea typeface="Vidaloka"/>
                <a:cs typeface="Vidaloka"/>
                <a:sym typeface="Vidaloka"/>
              </a:rPr>
              <a:t>Jupiter</a:t>
            </a:r>
            <a:endParaRPr sz="1300">
              <a:solidFill>
                <a:schemeClr val="dk1"/>
              </a:solidFill>
              <a:latin typeface="Vidaloka"/>
              <a:ea typeface="Vidaloka"/>
              <a:cs typeface="Vidaloka"/>
              <a:sym typeface="Vidaloka"/>
            </a:endParaRPr>
          </a:p>
        </p:txBody>
      </p:sp>
      <p:sp>
        <p:nvSpPr>
          <p:cNvPr id="612" name="Google Shape;612;p72"/>
          <p:cNvSpPr txBox="1"/>
          <p:nvPr/>
        </p:nvSpPr>
        <p:spPr>
          <a:xfrm>
            <a:off x="2081106" y="3835866"/>
            <a:ext cx="795000" cy="3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Vidaloka"/>
                <a:ea typeface="Vidaloka"/>
                <a:cs typeface="Vidaloka"/>
                <a:sym typeface="Vidaloka"/>
              </a:rPr>
              <a:t>Mars</a:t>
            </a:r>
            <a:endParaRPr sz="1300">
              <a:solidFill>
                <a:schemeClr val="dk1"/>
              </a:solidFill>
              <a:latin typeface="Vidaloka"/>
              <a:ea typeface="Vidaloka"/>
              <a:cs typeface="Vidaloka"/>
              <a:sym typeface="Vidaloka"/>
            </a:endParaRPr>
          </a:p>
        </p:txBody>
      </p:sp>
      <p:sp>
        <p:nvSpPr>
          <p:cNvPr id="613" name="Google Shape;613;p72"/>
          <p:cNvSpPr txBox="1"/>
          <p:nvPr/>
        </p:nvSpPr>
        <p:spPr>
          <a:xfrm>
            <a:off x="3082341" y="3835866"/>
            <a:ext cx="795000" cy="3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Vidaloka"/>
                <a:ea typeface="Vidaloka"/>
                <a:cs typeface="Vidaloka"/>
                <a:sym typeface="Vidaloka"/>
              </a:rPr>
              <a:t>Venus</a:t>
            </a:r>
            <a:endParaRPr sz="1300">
              <a:solidFill>
                <a:schemeClr val="dk1"/>
              </a:solidFill>
              <a:latin typeface="Vidaloka"/>
              <a:ea typeface="Vidaloka"/>
              <a:cs typeface="Vidaloka"/>
              <a:sym typeface="Vidaloka"/>
            </a:endParaRPr>
          </a:p>
        </p:txBody>
      </p:sp>
      <p:pic>
        <p:nvPicPr>
          <p:cNvPr id="614" name="Google Shape;614;p72" title="Gráfico">
            <a:hlinkClick r:id="rId4"/>
          </p:cNvPr>
          <p:cNvPicPr preferRelativeResize="0"/>
          <p:nvPr/>
        </p:nvPicPr>
        <p:blipFill rotWithShape="1">
          <a:blip r:embed="rId5">
            <a:alphaModFix/>
          </a:blip>
          <a:srcRect b="4324" l="3083" r="11012" t="3065"/>
          <a:stretch/>
        </p:blipFill>
        <p:spPr>
          <a:xfrm>
            <a:off x="713225" y="1224625"/>
            <a:ext cx="3917310" cy="2611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03"/>
                                        </p:tgtEl>
                                        <p:attrNameLst>
                                          <p:attrName>style.visibility</p:attrName>
                                        </p:attrNameLst>
                                      </p:cBhvr>
                                      <p:to>
                                        <p:strVal val="visible"/>
                                      </p:to>
                                    </p:set>
                                    <p:anim calcmode="lin" valueType="num">
                                      <p:cBhvr additive="base">
                                        <p:cTn dur="1000"/>
                                        <p:tgtEl>
                                          <p:spTgt spid="60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4"/>
                                        </p:tgtEl>
                                        <p:attrNameLst>
                                          <p:attrName>style.visibility</p:attrName>
                                        </p:attrNameLst>
                                      </p:cBhvr>
                                      <p:to>
                                        <p:strVal val="visible"/>
                                      </p:to>
                                    </p:set>
                                    <p:anim calcmode="lin" valueType="num">
                                      <p:cBhvr additive="base">
                                        <p:cTn dur="1000"/>
                                        <p:tgtEl>
                                          <p:spTgt spid="6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05"/>
                                        </p:tgtEl>
                                        <p:attrNameLst>
                                          <p:attrName>style.visibility</p:attrName>
                                        </p:attrNameLst>
                                      </p:cBhvr>
                                      <p:to>
                                        <p:strVal val="visible"/>
                                      </p:to>
                                    </p:set>
                                    <p:anim calcmode="lin" valueType="num">
                                      <p:cBhvr additive="base">
                                        <p:cTn dur="1000"/>
                                        <p:tgtEl>
                                          <p:spTgt spid="60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608"/>
                                        </p:tgtEl>
                                        <p:attrNameLst>
                                          <p:attrName>style.visibility</p:attrName>
                                        </p:attrNameLst>
                                      </p:cBhvr>
                                      <p:to>
                                        <p:strVal val="visible"/>
                                      </p:to>
                                    </p:set>
                                    <p:anim calcmode="lin" valueType="num">
                                      <p:cBhvr additive="base">
                                        <p:cTn dur="1000"/>
                                        <p:tgtEl>
                                          <p:spTgt spid="6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609"/>
                                        </p:tgtEl>
                                        <p:attrNameLst>
                                          <p:attrName>style.visibility</p:attrName>
                                        </p:attrNameLst>
                                      </p:cBhvr>
                                      <p:to>
                                        <p:strVal val="visible"/>
                                      </p:to>
                                    </p:set>
                                    <p:anim calcmode="lin" valueType="num">
                                      <p:cBhvr additive="base">
                                        <p:cTn dur="1000"/>
                                        <p:tgtEl>
                                          <p:spTgt spid="6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6"/>
                                        </p:tgtEl>
                                        <p:attrNameLst>
                                          <p:attrName>style.visibility</p:attrName>
                                        </p:attrNameLst>
                                      </p:cBhvr>
                                      <p:to>
                                        <p:strVal val="visible"/>
                                      </p:to>
                                    </p:set>
                                    <p:anim calcmode="lin" valueType="num">
                                      <p:cBhvr additive="base">
                                        <p:cTn dur="1000"/>
                                        <p:tgtEl>
                                          <p:spTgt spid="6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07"/>
                                        </p:tgtEl>
                                        <p:attrNameLst>
                                          <p:attrName>style.visibility</p:attrName>
                                        </p:attrNameLst>
                                      </p:cBhvr>
                                      <p:to>
                                        <p:strVal val="visible"/>
                                      </p:to>
                                    </p:set>
                                    <p:anim calcmode="lin" valueType="num">
                                      <p:cBhvr additive="base">
                                        <p:cTn dur="1000"/>
                                        <p:tgtEl>
                                          <p:spTgt spid="60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73"/>
          <p:cNvSpPr txBox="1"/>
          <p:nvPr>
            <p:ph type="title"/>
          </p:nvPr>
        </p:nvSpPr>
        <p:spPr>
          <a:xfrm>
            <a:off x="713225" y="445025"/>
            <a:ext cx="632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Maybe you need to divide the content</a:t>
            </a:r>
            <a:endParaRPr/>
          </a:p>
        </p:txBody>
      </p:sp>
      <p:sp>
        <p:nvSpPr>
          <p:cNvPr id="620" name="Google Shape;620;p73"/>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21" name="Google Shape;621;p73"/>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a:p>
            <a:pPr indent="0" lvl="0" marL="0" rtl="0" algn="ctr">
              <a:spcBef>
                <a:spcPts val="0"/>
              </a:spcBef>
              <a:spcAft>
                <a:spcPts val="0"/>
              </a:spcAft>
              <a:buNone/>
            </a:pPr>
            <a:r>
              <a:t/>
            </a:r>
            <a:endParaRPr/>
          </a:p>
        </p:txBody>
      </p:sp>
      <p:sp>
        <p:nvSpPr>
          <p:cNvPr id="622" name="Google Shape;622;p73"/>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23" name="Google Shape;623;p73"/>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a:t>
            </a:r>
            <a:endParaRPr/>
          </a:p>
        </p:txBody>
      </p:sp>
      <p:grpSp>
        <p:nvGrpSpPr>
          <p:cNvPr id="624" name="Google Shape;624;p73"/>
          <p:cNvGrpSpPr/>
          <p:nvPr/>
        </p:nvGrpSpPr>
        <p:grpSpPr>
          <a:xfrm>
            <a:off x="2738010" y="2092918"/>
            <a:ext cx="396433" cy="393649"/>
            <a:chOff x="-63250675" y="3744075"/>
            <a:chExt cx="320350" cy="318100"/>
          </a:xfrm>
        </p:grpSpPr>
        <p:sp>
          <p:nvSpPr>
            <p:cNvPr id="625" name="Google Shape;625;p7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7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7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73"/>
          <p:cNvGrpSpPr/>
          <p:nvPr/>
        </p:nvGrpSpPr>
        <p:grpSpPr>
          <a:xfrm>
            <a:off x="6140670" y="2093327"/>
            <a:ext cx="282707" cy="392844"/>
            <a:chOff x="-64001300" y="4093650"/>
            <a:chExt cx="228450" cy="317450"/>
          </a:xfrm>
        </p:grpSpPr>
        <p:sp>
          <p:nvSpPr>
            <p:cNvPr id="629" name="Google Shape;629;p7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7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7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74"/>
          <p:cNvSpPr txBox="1"/>
          <p:nvPr>
            <p:ph type="title"/>
          </p:nvPr>
        </p:nvSpPr>
        <p:spPr>
          <a:xfrm>
            <a:off x="1877475" y="445025"/>
            <a:ext cx="642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Maybe you need to divide the content</a:t>
            </a:r>
            <a:endParaRPr/>
          </a:p>
        </p:txBody>
      </p:sp>
      <p:sp>
        <p:nvSpPr>
          <p:cNvPr id="638" name="Google Shape;638;p74"/>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639" name="Google Shape;639;p74"/>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it’s hot</a:t>
            </a:r>
            <a:endParaRPr/>
          </a:p>
        </p:txBody>
      </p:sp>
      <p:sp>
        <p:nvSpPr>
          <p:cNvPr id="640" name="Google Shape;640;p74"/>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641" name="Google Shape;641;p74"/>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 is the closest planet to the Sun </a:t>
            </a:r>
            <a:endParaRPr/>
          </a:p>
        </p:txBody>
      </p:sp>
      <p:sp>
        <p:nvSpPr>
          <p:cNvPr id="642" name="Google Shape;642;p74"/>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643" name="Google Shape;643;p74"/>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Despite being red, Mars is actually a cold place</a:t>
            </a:r>
            <a:endParaRPr/>
          </a:p>
        </p:txBody>
      </p:sp>
      <p:sp>
        <p:nvSpPr>
          <p:cNvPr id="644" name="Google Shape;644;p74"/>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645" name="Google Shape;645;p74"/>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It’s a gas giant and the biggest planet</a:t>
            </a:r>
            <a:endParaRPr/>
          </a:p>
        </p:txBody>
      </p:sp>
      <p:pic>
        <p:nvPicPr>
          <p:cNvPr id="646" name="Google Shape;646;p74"/>
          <p:cNvPicPr preferRelativeResize="0"/>
          <p:nvPr/>
        </p:nvPicPr>
        <p:blipFill rotWithShape="1">
          <a:blip r:embed="rId3">
            <a:alphaModFix/>
          </a:blip>
          <a:srcRect b="0" l="28803" r="11302" t="0"/>
          <a:stretch/>
        </p:blipFill>
        <p:spPr>
          <a:xfrm>
            <a:off x="6070323" y="1561175"/>
            <a:ext cx="2234400" cy="2487900"/>
          </a:xfrm>
          <a:prstGeom prst="rect">
            <a:avLst/>
          </a:prstGeom>
          <a:noFill/>
          <a:ln cap="flat" cmpd="sng" w="28575">
            <a:solidFill>
              <a:schemeClr val="accent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37"/>
                                        </p:tgtEl>
                                        <p:attrNameLst>
                                          <p:attrName>style.visibility</p:attrName>
                                        </p:attrNameLst>
                                      </p:cBhvr>
                                      <p:to>
                                        <p:strVal val="visible"/>
                                      </p:to>
                                    </p:set>
                                    <p:anim calcmode="lin" valueType="num">
                                      <p:cBhvr additive="base">
                                        <p:cTn dur="1000"/>
                                        <p:tgtEl>
                                          <p:spTgt spid="63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646"/>
                                        </p:tgtEl>
                                        <p:attrNameLst>
                                          <p:attrName>style.visibility</p:attrName>
                                        </p:attrNameLst>
                                      </p:cBhvr>
                                      <p:to>
                                        <p:strVal val="visible"/>
                                      </p:to>
                                    </p:set>
                                    <p:anim calcmode="lin" valueType="num">
                                      <p:cBhvr additive="base">
                                        <p:cTn dur="1000"/>
                                        <p:tgtEl>
                                          <p:spTgt spid="64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38"/>
                                        </p:tgtEl>
                                        <p:attrNameLst>
                                          <p:attrName>style.visibility</p:attrName>
                                        </p:attrNameLst>
                                      </p:cBhvr>
                                      <p:to>
                                        <p:strVal val="visible"/>
                                      </p:to>
                                    </p:set>
                                    <p:anim calcmode="lin" valueType="num">
                                      <p:cBhvr additive="base">
                                        <p:cTn dur="1000"/>
                                        <p:tgtEl>
                                          <p:spTgt spid="6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39"/>
                                        </p:tgtEl>
                                        <p:attrNameLst>
                                          <p:attrName>style.visibility</p:attrName>
                                        </p:attrNameLst>
                                      </p:cBhvr>
                                      <p:to>
                                        <p:strVal val="visible"/>
                                      </p:to>
                                    </p:set>
                                    <p:anim calcmode="lin" valueType="num">
                                      <p:cBhvr additive="base">
                                        <p:cTn dur="1000"/>
                                        <p:tgtEl>
                                          <p:spTgt spid="63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40"/>
                                        </p:tgtEl>
                                        <p:attrNameLst>
                                          <p:attrName>style.visibility</p:attrName>
                                        </p:attrNameLst>
                                      </p:cBhvr>
                                      <p:to>
                                        <p:strVal val="visible"/>
                                      </p:to>
                                    </p:set>
                                    <p:anim calcmode="lin" valueType="num">
                                      <p:cBhvr additive="base">
                                        <p:cTn dur="1000"/>
                                        <p:tgtEl>
                                          <p:spTgt spid="6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41"/>
                                        </p:tgtEl>
                                        <p:attrNameLst>
                                          <p:attrName>style.visibility</p:attrName>
                                        </p:attrNameLst>
                                      </p:cBhvr>
                                      <p:to>
                                        <p:strVal val="visible"/>
                                      </p:to>
                                    </p:set>
                                    <p:anim calcmode="lin" valueType="num">
                                      <p:cBhvr additive="base">
                                        <p:cTn dur="1000"/>
                                        <p:tgtEl>
                                          <p:spTgt spid="6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42"/>
                                        </p:tgtEl>
                                        <p:attrNameLst>
                                          <p:attrName>style.visibility</p:attrName>
                                        </p:attrNameLst>
                                      </p:cBhvr>
                                      <p:to>
                                        <p:strVal val="visible"/>
                                      </p:to>
                                    </p:set>
                                    <p:anim calcmode="lin" valueType="num">
                                      <p:cBhvr additive="base">
                                        <p:cTn dur="1000"/>
                                        <p:tgtEl>
                                          <p:spTgt spid="64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43"/>
                                        </p:tgtEl>
                                        <p:attrNameLst>
                                          <p:attrName>style.visibility</p:attrName>
                                        </p:attrNameLst>
                                      </p:cBhvr>
                                      <p:to>
                                        <p:strVal val="visible"/>
                                      </p:to>
                                    </p:set>
                                    <p:anim calcmode="lin" valueType="num">
                                      <p:cBhvr additive="base">
                                        <p:cTn dur="1000"/>
                                        <p:tgtEl>
                                          <p:spTgt spid="64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44"/>
                                        </p:tgtEl>
                                        <p:attrNameLst>
                                          <p:attrName>style.visibility</p:attrName>
                                        </p:attrNameLst>
                                      </p:cBhvr>
                                      <p:to>
                                        <p:strVal val="visible"/>
                                      </p:to>
                                    </p:set>
                                    <p:anim calcmode="lin" valueType="num">
                                      <p:cBhvr additive="base">
                                        <p:cTn dur="1000"/>
                                        <p:tgtEl>
                                          <p:spTgt spid="64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45"/>
                                        </p:tgtEl>
                                        <p:attrNameLst>
                                          <p:attrName>style.visibility</p:attrName>
                                        </p:attrNameLst>
                                      </p:cBhvr>
                                      <p:to>
                                        <p:strVal val="visible"/>
                                      </p:to>
                                    </p:set>
                                    <p:anim calcmode="lin" valueType="num">
                                      <p:cBhvr additive="base">
                                        <p:cTn dur="1000"/>
                                        <p:tgtEl>
                                          <p:spTgt spid="64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646"/>
                                        </p:tgtEl>
                                        <p:attrNameLst>
                                          <p:attrName>style.visibility</p:attrName>
                                        </p:attrNameLst>
                                      </p:cBhvr>
                                      <p:to>
                                        <p:strVal val="visible"/>
                                      </p:to>
                                    </p:set>
                                    <p:anim calcmode="lin" valueType="num">
                                      <p:cBhvr additive="base">
                                        <p:cTn dur="1000"/>
                                        <p:tgtEl>
                                          <p:spTgt spid="64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0" name="Shape 650"/>
        <p:cNvGrpSpPr/>
        <p:nvPr/>
      </p:nvGrpSpPr>
      <p:grpSpPr>
        <a:xfrm>
          <a:off x="0" y="0"/>
          <a:ext cx="0" cy="0"/>
          <a:chOff x="0" y="0"/>
          <a:chExt cx="0" cy="0"/>
        </a:xfrm>
      </p:grpSpPr>
      <p:sp>
        <p:nvSpPr>
          <p:cNvPr id="651" name="Google Shape;651;p75"/>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5" name="Shape 655"/>
        <p:cNvGrpSpPr/>
        <p:nvPr/>
      </p:nvGrpSpPr>
      <p:grpSpPr>
        <a:xfrm>
          <a:off x="0" y="0"/>
          <a:ext cx="0" cy="0"/>
          <a:chOff x="0" y="0"/>
          <a:chExt cx="0" cy="0"/>
        </a:xfrm>
      </p:grpSpPr>
      <p:sp>
        <p:nvSpPr>
          <p:cNvPr id="656" name="Google Shape;656;p76"/>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picture is worth a thousand words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656"/>
                                        </p:tgtEl>
                                        <p:attrNameLst>
                                          <p:attrName>style.visibility</p:attrName>
                                        </p:attrNameLst>
                                      </p:cBhvr>
                                      <p:to>
                                        <p:strVal val="visible"/>
                                      </p:to>
                                    </p:set>
                                    <p:anim calcmode="lin" valueType="num">
                                      <p:cBhvr additive="base">
                                        <p:cTn dur="1000"/>
                                        <p:tgtEl>
                                          <p:spTgt spid="65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77"/>
          <p:cNvSpPr txBox="1"/>
          <p:nvPr>
            <p:ph type="title"/>
          </p:nvPr>
        </p:nvSpPr>
        <p:spPr>
          <a:xfrm>
            <a:off x="713225" y="1345363"/>
            <a:ext cx="7717500" cy="164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145</a:t>
            </a:r>
            <a:r>
              <a:rPr lang="en"/>
              <a:t>,245</a:t>
            </a:r>
            <a:endParaRPr/>
          </a:p>
        </p:txBody>
      </p:sp>
      <p:sp>
        <p:nvSpPr>
          <p:cNvPr id="662" name="Google Shape;662;p77"/>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60"/>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r>
              <a:rPr lang="en"/>
              <a:t>s</a:t>
            </a:r>
            <a:r>
              <a:rPr lang="en"/>
              <a:t> of this template</a:t>
            </a:r>
            <a:endParaRPr/>
          </a:p>
        </p:txBody>
      </p:sp>
      <p:sp>
        <p:nvSpPr>
          <p:cNvPr id="489" name="Google Shape;489;p60"/>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Here’s what you’ll find in this </a:t>
            </a:r>
            <a:r>
              <a:rPr b="1" lang="en">
                <a:solidFill>
                  <a:schemeClr val="dk1"/>
                </a:solidFill>
                <a:uFill>
                  <a:noFill/>
                </a:uFill>
                <a:hlinkClick r:id="rId3">
                  <a:extLst>
                    <a:ext uri="{A12FA001-AC4F-418D-AE19-62706E023703}">
                      <ahyp:hlinkClr val="tx"/>
                    </a:ext>
                  </a:extLst>
                </a:hlinkClick>
              </a:rPr>
              <a:t>Slidesgo</a:t>
            </a:r>
            <a:r>
              <a:rPr lang="en">
                <a:solidFill>
                  <a:schemeClr val="dk1"/>
                </a:solidFill>
              </a:rPr>
              <a:t> template: </a:t>
            </a:r>
            <a:endParaRPr>
              <a:solidFill>
                <a:schemeClr val="dk1"/>
              </a:solidFill>
            </a:endParaRPr>
          </a:p>
          <a:p>
            <a:pPr indent="-298450" lvl="0" marL="457200" rtl="0" algn="l">
              <a:spcBef>
                <a:spcPts val="1200"/>
              </a:spcBef>
              <a:spcAft>
                <a:spcPts val="0"/>
              </a:spcAft>
              <a:buSzPts val="1100"/>
              <a:buFont typeface="Montserrat Medium"/>
              <a:buChar char="●"/>
            </a:pPr>
            <a:r>
              <a:rPr lang="en">
                <a:solidFill>
                  <a:schemeClr val="dk1"/>
                </a:solidFill>
              </a:rPr>
              <a:t>A slide structure based on a multi-business XL template, which you can easily adapt to your needs. For more info on how to edit the template, please visit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To view this template in PowerPoint with the correct fonts, download and install on your computer </a:t>
            </a:r>
            <a:r>
              <a:rPr b="1" lang="en">
                <a:solidFill>
                  <a:schemeClr val="hlink"/>
                </a:solidFill>
                <a:uFill>
                  <a:noFill/>
                </a:uFill>
                <a:hlinkClick action="ppaction://hlinksldjump" r:id="rId6"/>
              </a:rPr>
              <a:t>the fonts that we have used</a:t>
            </a:r>
            <a:r>
              <a:rPr lang="en">
                <a:solidFill>
                  <a:schemeClr val="dk1"/>
                </a:solidFill>
              </a:rPr>
              <a:t>. You can learn how to download and install fonts </a:t>
            </a:r>
            <a:r>
              <a:rPr b="1" lang="en">
                <a:solidFill>
                  <a:schemeClr val="hlink"/>
                </a:solidFill>
                <a:uFill>
                  <a:noFill/>
                </a:uFill>
                <a:hlinkClick r:id="rId7"/>
              </a:rPr>
              <a:t>here</a:t>
            </a:r>
            <a:r>
              <a:rPr lang="en">
                <a:solidFill>
                  <a:schemeClr val="dk1"/>
                </a:solidFill>
              </a:rPr>
              <a:t>.</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An assortment of graphic resources that are suitable for use in the presentation can be found in the </a:t>
            </a:r>
            <a:r>
              <a:rPr b="1" lang="en">
                <a:solidFill>
                  <a:schemeClr val="dk1"/>
                </a:solidFill>
              </a:rPr>
              <a:t>a</a:t>
            </a:r>
            <a:r>
              <a:rPr b="1" lang="en">
                <a:solidFill>
                  <a:schemeClr val="dk1"/>
                </a:solidFill>
                <a:uFill>
                  <a:noFill/>
                </a:uFill>
                <a:hlinkClick action="ppaction://hlinksldjump" r:id="rId8">
                  <a:extLst>
                    <a:ext uri="{A12FA001-AC4F-418D-AE19-62706E023703}">
                      <ahyp:hlinkClr val="tx"/>
                    </a:ext>
                  </a:extLst>
                </a:hlinkClick>
              </a:rPr>
              <a:t>lternative resources</a:t>
            </a:r>
            <a:r>
              <a:rPr lang="en">
                <a:solidFill>
                  <a:schemeClr val="dk1"/>
                </a:solidFill>
              </a:rPr>
              <a:t> slides.</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A </a:t>
            </a:r>
            <a:r>
              <a:rPr b="1" lang="en">
                <a:solidFill>
                  <a:schemeClr val="dk1"/>
                </a:solidFill>
                <a:uFill>
                  <a:noFill/>
                </a:uFill>
                <a:hlinkClick action="ppaction://hlinksldjump" r:id="rId9">
                  <a:extLst>
                    <a:ext uri="{A12FA001-AC4F-418D-AE19-62706E023703}">
                      <ahyp:hlinkClr val="tx"/>
                    </a:ext>
                  </a:extLst>
                </a:hlinkClick>
              </a:rPr>
              <a:t>thanks </a:t>
            </a:r>
            <a:r>
              <a:rPr lang="en">
                <a:solidFill>
                  <a:schemeClr val="dk1"/>
                </a:solidFill>
                <a:uFill>
                  <a:noFill/>
                </a:uFill>
                <a:hlinkClick action="ppaction://hlinksldjump" r:id="rId10">
                  <a:extLst>
                    <a:ext uri="{A12FA001-AC4F-418D-AE19-62706E023703}">
                      <ahyp:hlinkClr val="tx"/>
                    </a:ext>
                  </a:extLst>
                </a:hlinkClick>
              </a:rPr>
              <a:t>slide</a:t>
            </a:r>
            <a:r>
              <a:rPr lang="en">
                <a:solidFill>
                  <a:schemeClr val="dk1"/>
                </a:solidFill>
              </a:rPr>
              <a:t>, which you must keep so that proper credits for our design are given.</a:t>
            </a:r>
            <a:endParaRPr>
              <a:solidFill>
                <a:schemeClr val="dk1"/>
              </a:solidFill>
            </a:endParaRPr>
          </a:p>
          <a:p>
            <a:pPr indent="-298450" lvl="0" marL="457200" rtl="0" algn="l">
              <a:spcBef>
                <a:spcPts val="0"/>
              </a:spcBef>
              <a:spcAft>
                <a:spcPts val="0"/>
              </a:spcAft>
              <a:buSzPts val="1100"/>
              <a:buFont typeface="Montserrat Medium"/>
              <a:buChar char="●"/>
            </a:pPr>
            <a:r>
              <a:rPr lang="en">
                <a:solidFill>
                  <a:schemeClr val="dk1"/>
                </a:solidFill>
              </a:rPr>
              <a:t>Several </a:t>
            </a:r>
            <a:r>
              <a:rPr b="1" lang="en">
                <a:solidFill>
                  <a:schemeClr val="dk1"/>
                </a:solidFill>
                <a:uFill>
                  <a:noFill/>
                </a:uFill>
                <a:hlinkClick action="ppaction://hlinksldjump" r:id="rId11">
                  <a:extLst>
                    <a:ext uri="{A12FA001-AC4F-418D-AE19-62706E023703}">
                      <ahyp:hlinkClr val="tx"/>
                    </a:ext>
                  </a:extLst>
                </a:hlinkClick>
              </a:rPr>
              <a:t>resources</a:t>
            </a:r>
            <a:r>
              <a:rPr lang="en">
                <a:solidFill>
                  <a:schemeClr val="dk1"/>
                </a:solidFill>
                <a:uFill>
                  <a:noFill/>
                </a:uFill>
                <a:hlinkClick action="ppaction://hlinksldjump" r:id="rId12">
                  <a:extLst>
                    <a:ext uri="{A12FA001-AC4F-418D-AE19-62706E023703}">
                      <ahyp:hlinkClr val="tx"/>
                    </a:ext>
                  </a:extLst>
                </a:hlinkClick>
              </a:rPr>
              <a:t> </a:t>
            </a:r>
            <a:r>
              <a:rPr lang="en">
                <a:solidFill>
                  <a:schemeClr val="dk1"/>
                </a:solidFill>
              </a:rPr>
              <a:t>slides, where you’ll find links to all the elements used in the template.</a:t>
            </a:r>
            <a:endParaRPr>
              <a:solidFill>
                <a:schemeClr val="dk1"/>
              </a:solidFill>
            </a:endParaRPr>
          </a:p>
          <a:p>
            <a:pPr indent="-298450" lvl="0" marL="457200" rtl="0" algn="l">
              <a:spcBef>
                <a:spcPts val="0"/>
              </a:spcBef>
              <a:spcAft>
                <a:spcPts val="0"/>
              </a:spcAft>
              <a:buSzPts val="1100"/>
              <a:buFont typeface="Montserrat Medium"/>
              <a:buChar char="●"/>
            </a:pPr>
            <a:r>
              <a:rPr b="1" lang="en">
                <a:solidFill>
                  <a:schemeClr val="dk1"/>
                </a:solidFill>
                <a:uFill>
                  <a:noFill/>
                </a:uFill>
                <a:hlinkClick>
                  <a:extLst>
                    <a:ext uri="{A12FA001-AC4F-418D-AE19-62706E023703}">
                      <ahyp:hlinkClr val="tx"/>
                    </a:ext>
                  </a:extLst>
                </a:hlinkClick>
              </a:rPr>
              <a:t>Instructions for use</a:t>
            </a:r>
            <a:r>
              <a:rPr lang="en">
                <a:solidFill>
                  <a:schemeClr val="dk1"/>
                </a:solidFill>
              </a:rPr>
              <a:t>.</a:t>
            </a:r>
            <a:endParaRPr>
              <a:solidFill>
                <a:schemeClr val="dk1"/>
              </a:solidFill>
            </a:endParaRPr>
          </a:p>
          <a:p>
            <a:pPr indent="-298450" lvl="0" marL="457200" rtl="0" algn="l">
              <a:spcBef>
                <a:spcPts val="0"/>
              </a:spcBef>
              <a:spcAft>
                <a:spcPts val="0"/>
              </a:spcAft>
              <a:buSzPts val="1100"/>
              <a:buFont typeface="Montserrat"/>
              <a:buChar char="●"/>
            </a:pPr>
            <a:r>
              <a:rPr lang="en">
                <a:solidFill>
                  <a:schemeClr val="dk1"/>
                </a:solidFill>
              </a:rPr>
              <a:t>Final slides with: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The</a:t>
            </a:r>
            <a:r>
              <a:rPr lang="en">
                <a:solidFill>
                  <a:schemeClr val="dk1"/>
                </a:solidFill>
                <a:uFill>
                  <a:noFill/>
                </a:uFill>
                <a:hlinkClick action="ppaction://hlinksldjump" r:id="rId13">
                  <a:extLst>
                    <a:ext uri="{A12FA001-AC4F-418D-AE19-62706E023703}">
                      <ahyp:hlinkClr val="tx"/>
                    </a:ext>
                  </a:extLst>
                </a:hlinkClick>
              </a:rPr>
              <a:t> </a:t>
            </a:r>
            <a:r>
              <a:rPr b="1" lang="en">
                <a:solidFill>
                  <a:schemeClr val="dk1"/>
                </a:solidFill>
                <a:uFill>
                  <a:noFill/>
                </a:uFill>
                <a:hlinkClick action="ppaction://hlinksldjump" r:id="rId14">
                  <a:extLst>
                    <a:ext uri="{A12FA001-AC4F-418D-AE19-62706E023703}">
                      <ahyp:hlinkClr val="tx"/>
                    </a:ext>
                  </a:extLst>
                </a:hlinkClick>
              </a:rPr>
              <a:t>fonts and colors</a:t>
            </a:r>
            <a:r>
              <a:rPr lang="en">
                <a:solidFill>
                  <a:schemeClr val="dk1"/>
                </a:solidFill>
              </a:rPr>
              <a:t> used in the template.</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A selection of</a:t>
            </a:r>
            <a:r>
              <a:rPr b="1" lang="en">
                <a:solidFill>
                  <a:schemeClr val="dk1"/>
                </a:solidFill>
              </a:rPr>
              <a:t> </a:t>
            </a:r>
            <a:r>
              <a:rPr b="1" lang="en">
                <a:solidFill>
                  <a:schemeClr val="dk1"/>
                </a:solidFill>
                <a:uFill>
                  <a:noFill/>
                </a:uFill>
                <a:hlinkClick action="ppaction://hlinksldjump" r:id="rId15">
                  <a:extLst>
                    <a:ext uri="{A12FA001-AC4F-418D-AE19-62706E023703}">
                      <ahyp:hlinkClr val="tx"/>
                    </a:ext>
                  </a:extLst>
                </a:hlinkClick>
              </a:rPr>
              <a:t>illustrations</a:t>
            </a:r>
            <a:r>
              <a:rPr lang="en">
                <a:solidFill>
                  <a:schemeClr val="dk1"/>
                </a:solidFill>
              </a:rPr>
              <a:t>. You can also customize and animate them as you wish with the online editor. Visit </a:t>
            </a:r>
            <a:r>
              <a:rPr b="1" lang="en">
                <a:solidFill>
                  <a:schemeClr val="dk1"/>
                </a:solidFill>
                <a:uFill>
                  <a:noFill/>
                </a:uFill>
                <a:hlinkClick r:id="rId16">
                  <a:extLst>
                    <a:ext uri="{A12FA001-AC4F-418D-AE19-62706E023703}">
                      <ahyp:hlinkClr val="tx"/>
                    </a:ext>
                  </a:extLst>
                </a:hlinkClick>
              </a:rPr>
              <a:t>Storyset</a:t>
            </a:r>
            <a:r>
              <a:rPr lang="en">
                <a:solidFill>
                  <a:schemeClr val="dk1"/>
                </a:solidFill>
              </a:rPr>
              <a:t> to find more.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More</a:t>
            </a:r>
            <a:r>
              <a:rPr lang="en">
                <a:solidFill>
                  <a:schemeClr val="dk1"/>
                </a:solidFill>
                <a:uFill>
                  <a:noFill/>
                </a:uFill>
                <a:hlinkClick action="ppaction://hlinksldjump" r:id="rId17">
                  <a:extLst>
                    <a:ext uri="{A12FA001-AC4F-418D-AE19-62706E023703}">
                      <ahyp:hlinkClr val="tx"/>
                    </a:ext>
                  </a:extLst>
                </a:hlinkClick>
              </a:rPr>
              <a:t> </a:t>
            </a:r>
            <a:r>
              <a:rPr b="1" lang="en">
                <a:solidFill>
                  <a:schemeClr val="dk1"/>
                </a:solidFill>
                <a:uFill>
                  <a:noFill/>
                </a:uFill>
                <a:hlinkClick action="ppaction://hlinksldjump" r:id="rId18">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298450" lvl="0" marL="914400" rtl="0" algn="l">
              <a:spcBef>
                <a:spcPts val="0"/>
              </a:spcBef>
              <a:spcAft>
                <a:spcPts val="0"/>
              </a:spcAft>
              <a:buSzPts val="1100"/>
              <a:buFont typeface="Montserrat Medium"/>
              <a:buChar char="●"/>
            </a:pPr>
            <a:r>
              <a:rPr lang="en">
                <a:solidFill>
                  <a:schemeClr val="dk1"/>
                </a:solidFill>
              </a:rPr>
              <a:t>Sets of </a:t>
            </a:r>
            <a:r>
              <a:rPr b="1" lang="en">
                <a:solidFill>
                  <a:schemeClr val="dk1"/>
                </a:solidFill>
                <a:uFill>
                  <a:noFill/>
                </a:uFill>
                <a:hlinkClick action="ppaction://hlinksldjump" r:id="rId19">
                  <a:extLst>
                    <a:ext uri="{A12FA001-AC4F-418D-AE19-62706E023703}">
                      <ahyp:hlinkCl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200"/>
              </a:spcBef>
              <a:spcAft>
                <a:spcPts val="1200"/>
              </a:spcAft>
              <a:buNone/>
            </a:pPr>
            <a:r>
              <a:rPr lang="en">
                <a:solidFill>
                  <a:schemeClr val="dk1"/>
                </a:solidFill>
              </a:rPr>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78"/>
          <p:cNvSpPr txBox="1"/>
          <p:nvPr>
            <p:ph type="title"/>
          </p:nvPr>
        </p:nvSpPr>
        <p:spPr>
          <a:xfrm>
            <a:off x="713225" y="1345375"/>
            <a:ext cx="6120300" cy="16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79</a:t>
            </a:r>
            <a:r>
              <a:rPr lang="en"/>
              <a:t>5</a:t>
            </a:r>
            <a:r>
              <a:rPr lang="en"/>
              <a:t>,321</a:t>
            </a:r>
            <a:endParaRPr/>
          </a:p>
        </p:txBody>
      </p:sp>
      <p:sp>
        <p:nvSpPr>
          <p:cNvPr id="668" name="Google Shape;668;p78"/>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Big numbers catch your audience’s attention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67"/>
                                        </p:tgtEl>
                                        <p:attrNameLst>
                                          <p:attrName>style.visibility</p:attrName>
                                        </p:attrNameLst>
                                      </p:cBhvr>
                                      <p:to>
                                        <p:strVal val="visible"/>
                                      </p:to>
                                    </p:set>
                                    <p:anim calcmode="lin" valueType="num">
                                      <p:cBhvr additive="base">
                                        <p:cTn dur="1000"/>
                                        <p:tgtEl>
                                          <p:spTgt spid="66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668"/>
                                        </p:tgtEl>
                                        <p:attrNameLst>
                                          <p:attrName>style.visibility</p:attrName>
                                        </p:attrNameLst>
                                      </p:cBhvr>
                                      <p:to>
                                        <p:strVal val="visible"/>
                                      </p:to>
                                    </p:set>
                                    <p:anim calcmode="lin" valueType="num">
                                      <p:cBhvr additive="base">
                                        <p:cTn dur="1000"/>
                                        <p:tgtEl>
                                          <p:spTgt spid="66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7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sp>
        <p:nvSpPr>
          <p:cNvPr id="674" name="Google Shape;674;p79"/>
          <p:cNvSpPr/>
          <p:nvPr/>
        </p:nvSpPr>
        <p:spPr>
          <a:xfrm>
            <a:off x="2305898" y="2037166"/>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675" name="Google Shape;675;p79"/>
          <p:cNvSpPr/>
          <p:nvPr/>
        </p:nvSpPr>
        <p:spPr>
          <a:xfrm>
            <a:off x="2305898" y="2505457"/>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676" name="Google Shape;676;p79"/>
          <p:cNvSpPr txBox="1"/>
          <p:nvPr/>
        </p:nvSpPr>
        <p:spPr>
          <a:xfrm>
            <a:off x="2040313" y="1641575"/>
            <a:ext cx="1221300" cy="2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p:txBody>
      </p:sp>
      <p:sp>
        <p:nvSpPr>
          <p:cNvPr id="677" name="Google Shape;677;p79"/>
          <p:cNvSpPr/>
          <p:nvPr/>
        </p:nvSpPr>
        <p:spPr>
          <a:xfrm>
            <a:off x="2305898" y="3387246"/>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latin typeface="Montserrat"/>
              <a:ea typeface="Montserrat"/>
              <a:cs typeface="Montserrat"/>
              <a:sym typeface="Montserrat"/>
            </a:endParaRPr>
          </a:p>
        </p:txBody>
      </p:sp>
      <p:sp>
        <p:nvSpPr>
          <p:cNvPr id="678" name="Google Shape;678;p79"/>
          <p:cNvSpPr/>
          <p:nvPr/>
        </p:nvSpPr>
        <p:spPr>
          <a:xfrm>
            <a:off x="2305898" y="3855537"/>
            <a:ext cx="1004700" cy="3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latin typeface="Montserrat"/>
              <a:ea typeface="Montserrat"/>
              <a:cs typeface="Montserrat"/>
              <a:sym typeface="Montserrat"/>
            </a:endParaRPr>
          </a:p>
        </p:txBody>
      </p:sp>
      <p:sp>
        <p:nvSpPr>
          <p:cNvPr id="679" name="Google Shape;679;p79"/>
          <p:cNvSpPr txBox="1"/>
          <p:nvPr/>
        </p:nvSpPr>
        <p:spPr>
          <a:xfrm>
            <a:off x="2040313" y="2991651"/>
            <a:ext cx="1221300" cy="2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p:txBody>
      </p:sp>
      <p:sp>
        <p:nvSpPr>
          <p:cNvPr id="680" name="Google Shape;680;p79"/>
          <p:cNvSpPr txBox="1"/>
          <p:nvPr/>
        </p:nvSpPr>
        <p:spPr>
          <a:xfrm>
            <a:off x="3427260"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9:00</a:t>
            </a:r>
            <a:endParaRPr sz="2000">
              <a:solidFill>
                <a:schemeClr val="accent2"/>
              </a:solidFill>
              <a:latin typeface="Vidaloka"/>
              <a:ea typeface="Vidaloka"/>
              <a:cs typeface="Vidaloka"/>
              <a:sym typeface="Vidaloka"/>
            </a:endParaRPr>
          </a:p>
        </p:txBody>
      </p:sp>
      <p:sp>
        <p:nvSpPr>
          <p:cNvPr id="681" name="Google Shape;681;p79"/>
          <p:cNvSpPr txBox="1"/>
          <p:nvPr/>
        </p:nvSpPr>
        <p:spPr>
          <a:xfrm>
            <a:off x="4334123"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10:00</a:t>
            </a:r>
            <a:endParaRPr sz="2000">
              <a:solidFill>
                <a:schemeClr val="accent2"/>
              </a:solidFill>
              <a:latin typeface="Vidaloka"/>
              <a:ea typeface="Vidaloka"/>
              <a:cs typeface="Vidaloka"/>
              <a:sym typeface="Vidaloka"/>
            </a:endParaRPr>
          </a:p>
        </p:txBody>
      </p:sp>
      <p:sp>
        <p:nvSpPr>
          <p:cNvPr id="682" name="Google Shape;682;p79"/>
          <p:cNvSpPr txBox="1"/>
          <p:nvPr/>
        </p:nvSpPr>
        <p:spPr>
          <a:xfrm>
            <a:off x="5240986"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11:00</a:t>
            </a:r>
            <a:endParaRPr sz="2000">
              <a:solidFill>
                <a:schemeClr val="accent2"/>
              </a:solidFill>
              <a:latin typeface="Vidaloka"/>
              <a:ea typeface="Vidaloka"/>
              <a:cs typeface="Vidaloka"/>
              <a:sym typeface="Vidaloka"/>
            </a:endParaRPr>
          </a:p>
        </p:txBody>
      </p:sp>
      <p:sp>
        <p:nvSpPr>
          <p:cNvPr id="683" name="Google Shape;683;p79"/>
          <p:cNvSpPr txBox="1"/>
          <p:nvPr/>
        </p:nvSpPr>
        <p:spPr>
          <a:xfrm>
            <a:off x="6147849" y="1647586"/>
            <a:ext cx="906900" cy="26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Vidaloka"/>
                <a:ea typeface="Vidaloka"/>
                <a:cs typeface="Vidaloka"/>
                <a:sym typeface="Vidaloka"/>
              </a:rPr>
              <a:t>12:00</a:t>
            </a:r>
            <a:endParaRPr sz="2000">
              <a:solidFill>
                <a:schemeClr val="accent2"/>
              </a:solidFill>
              <a:latin typeface="Vidaloka"/>
              <a:ea typeface="Vidaloka"/>
              <a:cs typeface="Vidaloka"/>
              <a:sym typeface="Vidaloka"/>
            </a:endParaRPr>
          </a:p>
        </p:txBody>
      </p:sp>
      <p:cxnSp>
        <p:nvCxnSpPr>
          <p:cNvPr id="684" name="Google Shape;684;p79"/>
          <p:cNvCxnSpPr/>
          <p:nvPr/>
        </p:nvCxnSpPr>
        <p:spPr>
          <a:xfrm>
            <a:off x="3476038" y="2222725"/>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685" name="Google Shape;685;p79"/>
          <p:cNvCxnSpPr/>
          <p:nvPr/>
        </p:nvCxnSpPr>
        <p:spPr>
          <a:xfrm>
            <a:off x="3476038" y="2691025"/>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686" name="Google Shape;686;p79"/>
          <p:cNvCxnSpPr/>
          <p:nvPr/>
        </p:nvCxnSpPr>
        <p:spPr>
          <a:xfrm>
            <a:off x="3476038" y="3572800"/>
            <a:ext cx="3515400" cy="0"/>
          </a:xfrm>
          <a:prstGeom prst="straightConnector1">
            <a:avLst/>
          </a:prstGeom>
          <a:noFill/>
          <a:ln cap="flat" cmpd="sng" w="28575">
            <a:solidFill>
              <a:schemeClr val="accent1"/>
            </a:solidFill>
            <a:prstDash val="solid"/>
            <a:round/>
            <a:headEnd len="med" w="med" type="none"/>
            <a:tailEnd len="med" w="med" type="none"/>
          </a:ln>
        </p:spPr>
      </p:cxnSp>
      <p:cxnSp>
        <p:nvCxnSpPr>
          <p:cNvPr id="687" name="Google Shape;687;p79"/>
          <p:cNvCxnSpPr/>
          <p:nvPr/>
        </p:nvCxnSpPr>
        <p:spPr>
          <a:xfrm>
            <a:off x="3476038" y="4041100"/>
            <a:ext cx="3515400" cy="0"/>
          </a:xfrm>
          <a:prstGeom prst="straightConnector1">
            <a:avLst/>
          </a:prstGeom>
          <a:noFill/>
          <a:ln cap="flat" cmpd="sng" w="28575">
            <a:solidFill>
              <a:schemeClr val="accent1"/>
            </a:solidFill>
            <a:prstDash val="solid"/>
            <a:round/>
            <a:headEnd len="med" w="med" type="none"/>
            <a:tailEnd len="med" w="med" type="none"/>
          </a:ln>
        </p:spPr>
      </p:cxnSp>
      <p:sp>
        <p:nvSpPr>
          <p:cNvPr id="688" name="Google Shape;688;p79"/>
          <p:cNvSpPr/>
          <p:nvPr/>
        </p:nvSpPr>
        <p:spPr>
          <a:xfrm>
            <a:off x="3402038" y="2140675"/>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9"/>
          <p:cNvSpPr/>
          <p:nvPr/>
        </p:nvSpPr>
        <p:spPr>
          <a:xfrm>
            <a:off x="5192088" y="260895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9"/>
          <p:cNvSpPr/>
          <p:nvPr/>
        </p:nvSpPr>
        <p:spPr>
          <a:xfrm>
            <a:off x="6098938" y="396490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9"/>
          <p:cNvSpPr/>
          <p:nvPr/>
        </p:nvSpPr>
        <p:spPr>
          <a:xfrm>
            <a:off x="4285213" y="3496600"/>
            <a:ext cx="1004700" cy="15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8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graphicFrame>
        <p:nvGraphicFramePr>
          <p:cNvPr id="697" name="Google Shape;697;p80"/>
          <p:cNvGraphicFramePr/>
          <p:nvPr/>
        </p:nvGraphicFramePr>
        <p:xfrm>
          <a:off x="720000" y="1619250"/>
          <a:ext cx="3000000" cy="3000000"/>
        </p:xfrm>
        <a:graphic>
          <a:graphicData uri="http://schemas.openxmlformats.org/drawingml/2006/table">
            <a:tbl>
              <a:tblPr>
                <a:noFill/>
                <a:tableStyleId>{42D3A6DE-D99B-45C0-BC66-87F140B2249C}</a:tableStyleId>
              </a:tblPr>
              <a:tblGrid>
                <a:gridCol w="917050"/>
                <a:gridCol w="1434025"/>
                <a:gridCol w="1330150"/>
                <a:gridCol w="1454775"/>
                <a:gridCol w="1284000"/>
                <a:gridCol w="1284000"/>
              </a:tblGrid>
              <a:tr h="579925">
                <a:tc>
                  <a:txBody>
                    <a:bodyPr/>
                    <a:lstStyle/>
                    <a:p>
                      <a:pPr indent="0" lvl="0" marL="0" rtl="0" algn="l">
                        <a:spcBef>
                          <a:spcPts val="0"/>
                        </a:spcBef>
                        <a:spcAft>
                          <a:spcPts val="0"/>
                        </a:spcAft>
                        <a:buNone/>
                      </a:pPr>
                      <a:r>
                        <a:t/>
                      </a:r>
                      <a:endParaRPr/>
                    </a:p>
                  </a:txBody>
                  <a:tcPr marT="91425" marB="91425" marR="91425" marL="91425">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2000">
                          <a:solidFill>
                            <a:schemeClr val="dk1"/>
                          </a:solidFill>
                          <a:latin typeface="Vidaloka"/>
                          <a:ea typeface="Vidaloka"/>
                          <a:cs typeface="Vidaloka"/>
                          <a:sym typeface="Vidaloka"/>
                        </a:rPr>
                        <a:t>Monday</a:t>
                      </a:r>
                      <a:endParaRPr sz="2000">
                        <a:solidFill>
                          <a:schemeClr val="dk1"/>
                        </a:solidFill>
                        <a:latin typeface="Vidaloka"/>
                        <a:ea typeface="Vidaloka"/>
                        <a:cs typeface="Vidaloka"/>
                        <a:sym typeface="Vidaloka"/>
                      </a:endParaRPr>
                    </a:p>
                  </a:txBody>
                  <a:tcPr marT="91425" marB="91425" marR="91425" marL="91425" anchor="ctr">
                    <a:lnL cap="flat" cmpd="sng" w="28575">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Vidaloka"/>
                          <a:ea typeface="Vidaloka"/>
                          <a:cs typeface="Vidaloka"/>
                          <a:sym typeface="Vidaloka"/>
                        </a:rPr>
                        <a:t>Tuesday</a:t>
                      </a:r>
                      <a:endParaRPr sz="2000">
                        <a:solidFill>
                          <a:schemeClr val="dk1"/>
                        </a:solidFill>
                        <a:latin typeface="Vidaloka"/>
                        <a:ea typeface="Vidaloka"/>
                        <a:cs typeface="Vidaloka"/>
                        <a:sym typeface="Vidaloka"/>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Vidaloka"/>
                          <a:ea typeface="Vidaloka"/>
                          <a:cs typeface="Vidaloka"/>
                          <a:sym typeface="Vidaloka"/>
                        </a:rPr>
                        <a:t>Wednesday</a:t>
                      </a:r>
                      <a:endParaRPr sz="2000">
                        <a:solidFill>
                          <a:schemeClr val="dk1"/>
                        </a:solidFill>
                        <a:latin typeface="Vidaloka"/>
                        <a:ea typeface="Vidaloka"/>
                        <a:cs typeface="Vidaloka"/>
                        <a:sym typeface="Vidaloka"/>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Vidaloka"/>
                          <a:ea typeface="Vidaloka"/>
                          <a:cs typeface="Vidaloka"/>
                          <a:sym typeface="Vidaloka"/>
                        </a:rPr>
                        <a:t>Thursday</a:t>
                      </a:r>
                      <a:endParaRPr sz="2000">
                        <a:solidFill>
                          <a:schemeClr val="dk1"/>
                        </a:solidFill>
                        <a:latin typeface="Vidaloka"/>
                        <a:ea typeface="Vidaloka"/>
                        <a:cs typeface="Vidaloka"/>
                        <a:sym typeface="Vidaloka"/>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Vidaloka"/>
                          <a:ea typeface="Vidaloka"/>
                          <a:cs typeface="Vidaloka"/>
                          <a:sym typeface="Vidaloka"/>
                        </a:rPr>
                        <a:t>Friday</a:t>
                      </a:r>
                      <a:endParaRPr sz="2000">
                        <a:solidFill>
                          <a:schemeClr val="dk1"/>
                        </a:solidFill>
                        <a:latin typeface="Vidaloka"/>
                        <a:ea typeface="Vidaloka"/>
                        <a:cs typeface="Vidaloka"/>
                        <a:sym typeface="Vidaloka"/>
                      </a:endParaRPr>
                    </a:p>
                  </a:txBody>
                  <a:tcPr marT="91425" marB="91425" marR="91425" marL="91425" anchor="ctr">
                    <a:lnL cap="flat" cmpd="sng" w="38100">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tcPr>
                </a:tc>
              </a:tr>
              <a:tr h="579925">
                <a:tc>
                  <a:txBody>
                    <a:bodyPr/>
                    <a:lstStyle/>
                    <a:p>
                      <a:pPr indent="0" lvl="0" marL="0" rtl="0" algn="ctr">
                        <a:spcBef>
                          <a:spcPts val="0"/>
                        </a:spcBef>
                        <a:spcAft>
                          <a:spcPts val="0"/>
                        </a:spcAft>
                        <a:buNone/>
                      </a:pPr>
                      <a:r>
                        <a:rPr lang="en" sz="2000">
                          <a:solidFill>
                            <a:schemeClr val="lt1"/>
                          </a:solidFill>
                          <a:latin typeface="Vidaloka"/>
                          <a:ea typeface="Vidaloka"/>
                          <a:cs typeface="Vidaloka"/>
                          <a:sym typeface="Vidaloka"/>
                        </a:rPr>
                        <a:t>08:15</a:t>
                      </a:r>
                      <a:endParaRPr sz="2000">
                        <a:solidFill>
                          <a:schemeClr val="lt1"/>
                        </a:solidFill>
                        <a:latin typeface="Vidaloka"/>
                        <a:ea typeface="Vidaloka"/>
                        <a:cs typeface="Vidaloka"/>
                        <a:sym typeface="Vidaloka"/>
                      </a:endParaRPr>
                    </a:p>
                  </a:txBody>
                  <a:tcPr marT="91425" marB="91425" marR="91425" marL="91425" anchor="ctr">
                    <a:lnL cap="flat" cmpd="sng" w="28575">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1</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Idea</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Project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r>
              <a:tr h="579925">
                <a:tc>
                  <a:txBody>
                    <a:bodyPr/>
                    <a:lstStyle/>
                    <a:p>
                      <a:pPr indent="0" lvl="0" marL="0" rtl="0" algn="ctr">
                        <a:spcBef>
                          <a:spcPts val="0"/>
                        </a:spcBef>
                        <a:spcAft>
                          <a:spcPts val="0"/>
                        </a:spcAft>
                        <a:buNone/>
                      </a:pPr>
                      <a:r>
                        <a:rPr lang="en" sz="2000">
                          <a:solidFill>
                            <a:schemeClr val="lt1"/>
                          </a:solidFill>
                          <a:latin typeface="Vidaloka"/>
                          <a:ea typeface="Vidaloka"/>
                          <a:cs typeface="Vidaloka"/>
                          <a:sym typeface="Vidaloka"/>
                        </a:rPr>
                        <a:t>10:20</a:t>
                      </a:r>
                      <a:endParaRPr sz="2000">
                        <a:solidFill>
                          <a:schemeClr val="lt1"/>
                        </a:solidFill>
                        <a:latin typeface="Vidaloka"/>
                        <a:ea typeface="Vidaloka"/>
                        <a:cs typeface="Vidaloka"/>
                        <a:sym typeface="Vidaloka"/>
                      </a:endParaRPr>
                    </a:p>
                  </a:txBody>
                  <a:tcPr marT="91425" marB="91425" marR="91425" marL="91425" anchor="ctr">
                    <a:lnL cap="flat" cmpd="sng" w="28575">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3</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Chat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4</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r>
              <a:tr h="579925">
                <a:tc>
                  <a:txBody>
                    <a:bodyPr/>
                    <a:lstStyle/>
                    <a:p>
                      <a:pPr indent="0" lvl="0" marL="0" rtl="0" algn="ctr">
                        <a:spcBef>
                          <a:spcPts val="0"/>
                        </a:spcBef>
                        <a:spcAft>
                          <a:spcPts val="0"/>
                        </a:spcAft>
                        <a:buNone/>
                      </a:pPr>
                      <a:r>
                        <a:rPr lang="en" sz="2000">
                          <a:solidFill>
                            <a:schemeClr val="lt1"/>
                          </a:solidFill>
                          <a:latin typeface="Vidaloka"/>
                          <a:ea typeface="Vidaloka"/>
                          <a:cs typeface="Vidaloka"/>
                          <a:sym typeface="Vidaloka"/>
                        </a:rPr>
                        <a:t>12:15</a:t>
                      </a:r>
                      <a:endParaRPr sz="2000">
                        <a:solidFill>
                          <a:schemeClr val="lt1"/>
                        </a:solidFill>
                        <a:latin typeface="Vidaloka"/>
                        <a:ea typeface="Vidaloka"/>
                        <a:cs typeface="Vidaloka"/>
                        <a:sym typeface="Vidaloka"/>
                      </a:endParaRPr>
                    </a:p>
                  </a:txBody>
                  <a:tcPr marT="91425" marB="91425" marR="91425" marL="91425" anchor="ctr">
                    <a:lnL cap="flat" cmpd="sng" w="28575">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Proposal</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Meeting</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Idea</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r>
              <a:tr h="579925">
                <a:tc>
                  <a:txBody>
                    <a:bodyPr/>
                    <a:lstStyle/>
                    <a:p>
                      <a:pPr indent="0" lvl="0" marL="0" rtl="0" algn="ctr">
                        <a:spcBef>
                          <a:spcPts val="0"/>
                        </a:spcBef>
                        <a:spcAft>
                          <a:spcPts val="0"/>
                        </a:spcAft>
                        <a:buNone/>
                      </a:pPr>
                      <a:r>
                        <a:rPr lang="en" sz="2000">
                          <a:solidFill>
                            <a:schemeClr val="lt1"/>
                          </a:solidFill>
                          <a:latin typeface="Vidaloka"/>
                          <a:ea typeface="Vidaloka"/>
                          <a:cs typeface="Vidaloka"/>
                          <a:sym typeface="Vidaloka"/>
                        </a:rPr>
                        <a:t>14:30</a:t>
                      </a:r>
                      <a:endParaRPr sz="2000">
                        <a:solidFill>
                          <a:schemeClr val="lt1"/>
                        </a:solidFill>
                        <a:latin typeface="Vidaloka"/>
                        <a:ea typeface="Vidaloka"/>
                        <a:cs typeface="Vidaloka"/>
                        <a:sym typeface="Vidaloka"/>
                      </a:endParaRPr>
                    </a:p>
                  </a:txBody>
                  <a:tcPr marT="91425" marB="91425" marR="91425" marL="91425" anchor="ctr">
                    <a:lnL cap="flat" cmpd="sng" w="28575">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Task 2</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Project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Test</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Meeting</a:t>
                      </a:r>
                      <a:endParaRPr>
                        <a:solidFill>
                          <a:schemeClr val="dk1"/>
                        </a:solidFill>
                      </a:endParaRPr>
                    </a:p>
                  </a:txBody>
                  <a:tcPr marT="91425" marB="91425" marR="91425" marL="91425" anchor="ctr">
                    <a:lnL cap="flat" cmpd="sng" w="38100">
                      <a:solidFill>
                        <a:schemeClr val="accent1"/>
                      </a:solidFill>
                      <a:prstDash val="solid"/>
                      <a:round/>
                      <a:headEnd len="sm" w="sm" type="none"/>
                      <a:tailEnd len="sm" w="sm" type="none"/>
                    </a:lnL>
                    <a:lnR cap="flat" cmpd="sng" w="38100">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38100">
                      <a:solidFill>
                        <a:schemeClr val="accent1"/>
                      </a:solidFill>
                      <a:prstDash val="solid"/>
                      <a:round/>
                      <a:headEnd len="sm" w="sm" type="none"/>
                      <a:tailEnd len="sm" w="sm" type="none"/>
                    </a:lnB>
                    <a:solidFill>
                      <a:schemeClr val="lt1"/>
                    </a:solidFill>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96"/>
                                        </p:tgtEl>
                                        <p:attrNameLst>
                                          <p:attrName>style.visibility</p:attrName>
                                        </p:attrNameLst>
                                      </p:cBhvr>
                                      <p:to>
                                        <p:strVal val="visible"/>
                                      </p:to>
                                    </p:set>
                                    <p:anim calcmode="lin" valueType="num">
                                      <p:cBhvr additive="base">
                                        <p:cTn dur="1000"/>
                                        <p:tgtEl>
                                          <p:spTgt spid="69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7"/>
                                        </p:tgtEl>
                                        <p:attrNameLst>
                                          <p:attrName>style.visibility</p:attrName>
                                        </p:attrNameLst>
                                      </p:cBhvr>
                                      <p:to>
                                        <p:strVal val="visible"/>
                                      </p:to>
                                    </p:set>
                                    <p:animEffect filter="fade" transition="in">
                                      <p:cBhvr>
                                        <p:cTn dur="1000"/>
                                        <p:tgtEl>
                                          <p:spTgt spid="6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81"/>
          <p:cNvSpPr txBox="1"/>
          <p:nvPr>
            <p:ph type="title"/>
          </p:nvPr>
        </p:nvSpPr>
        <p:spPr>
          <a:xfrm>
            <a:off x="4956100" y="2467375"/>
            <a:ext cx="24753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Company</a:t>
            </a:r>
            <a:endParaRPr/>
          </a:p>
        </p:txBody>
      </p:sp>
      <p:sp>
        <p:nvSpPr>
          <p:cNvPr id="703" name="Google Shape;703;p81"/>
          <p:cNvSpPr txBox="1"/>
          <p:nvPr>
            <p:ph idx="2" type="title"/>
          </p:nvPr>
        </p:nvSpPr>
        <p:spPr>
          <a:xfrm>
            <a:off x="4956100" y="1402325"/>
            <a:ext cx="1650900" cy="97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04" name="Google Shape;704;p81"/>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Insert a subtitle here if you need it</a:t>
            </a:r>
            <a:endParaRPr/>
          </a:p>
        </p:txBody>
      </p:sp>
      <p:pic>
        <p:nvPicPr>
          <p:cNvPr id="705" name="Google Shape;705;p81"/>
          <p:cNvPicPr preferRelativeResize="0"/>
          <p:nvPr/>
        </p:nvPicPr>
        <p:blipFill rotWithShape="1">
          <a:blip r:embed="rId3">
            <a:alphaModFix/>
          </a:blip>
          <a:srcRect b="0" l="33897" r="0" t="0"/>
          <a:stretch/>
        </p:blipFill>
        <p:spPr>
          <a:xfrm>
            <a:off x="1094250" y="1113625"/>
            <a:ext cx="2896500" cy="29163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82"/>
          <p:cNvSpPr txBox="1"/>
          <p:nvPr>
            <p:ph type="title"/>
          </p:nvPr>
        </p:nvSpPr>
        <p:spPr>
          <a:xfrm>
            <a:off x="4373850" y="944250"/>
            <a:ext cx="2475300" cy="6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Company</a:t>
            </a:r>
            <a:endParaRPr/>
          </a:p>
        </p:txBody>
      </p:sp>
      <p:sp>
        <p:nvSpPr>
          <p:cNvPr id="711" name="Google Shape;711;p82"/>
          <p:cNvSpPr txBox="1"/>
          <p:nvPr>
            <p:ph idx="2" type="title"/>
          </p:nvPr>
        </p:nvSpPr>
        <p:spPr>
          <a:xfrm>
            <a:off x="2294850" y="1096650"/>
            <a:ext cx="1650900" cy="978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712" name="Google Shape;712;p82"/>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Insert a subtitle here if you need it</a:t>
            </a:r>
            <a:endParaRPr/>
          </a:p>
        </p:txBody>
      </p:sp>
      <p:pic>
        <p:nvPicPr>
          <p:cNvPr id="713" name="Google Shape;713;p82"/>
          <p:cNvPicPr preferRelativeResize="0"/>
          <p:nvPr/>
        </p:nvPicPr>
        <p:blipFill rotWithShape="1">
          <a:blip r:embed="rId3">
            <a:alphaModFix/>
          </a:blip>
          <a:srcRect b="12445" l="0" r="0" t="12445"/>
          <a:stretch/>
        </p:blipFill>
        <p:spPr>
          <a:xfrm>
            <a:off x="2395575" y="2423975"/>
            <a:ext cx="4352850" cy="2179076"/>
          </a:xfrm>
          <a:prstGeom prst="rect">
            <a:avLst/>
          </a:prstGeom>
          <a:noFill/>
          <a:ln cap="flat" cmpd="sng" w="28575">
            <a:solidFill>
              <a:srgbClr val="3F3533"/>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10"/>
                                        </p:tgtEl>
                                        <p:attrNameLst>
                                          <p:attrName>style.visibility</p:attrName>
                                        </p:attrNameLst>
                                      </p:cBhvr>
                                      <p:to>
                                        <p:strVal val="visible"/>
                                      </p:to>
                                    </p:set>
                                    <p:anim calcmode="lin" valueType="num">
                                      <p:cBhvr additive="base">
                                        <p:cTn dur="1000"/>
                                        <p:tgtEl>
                                          <p:spTgt spid="71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8">
                                  <p:stCondLst>
                                    <p:cond delay="0"/>
                                  </p:stCondLst>
                                  <p:childTnLst>
                                    <p:set>
                                      <p:cBhvr>
                                        <p:cTn dur="1" fill="hold">
                                          <p:stCondLst>
                                            <p:cond delay="0"/>
                                          </p:stCondLst>
                                        </p:cTn>
                                        <p:tgtEl>
                                          <p:spTgt spid="711"/>
                                        </p:tgtEl>
                                        <p:attrNameLst>
                                          <p:attrName>style.visibility</p:attrName>
                                        </p:attrNameLst>
                                      </p:cBhvr>
                                      <p:to>
                                        <p:strVal val="visible"/>
                                      </p:to>
                                    </p:set>
                                    <p:anim calcmode="lin" valueType="num">
                                      <p:cBhvr additive="base">
                                        <p:cTn dur="1000"/>
                                        <p:tgtEl>
                                          <p:spTgt spid="71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712"/>
                                        </p:tgtEl>
                                        <p:attrNameLst>
                                          <p:attrName>style.visibility</p:attrName>
                                        </p:attrNameLst>
                                      </p:cBhvr>
                                      <p:to>
                                        <p:strVal val="visible"/>
                                      </p:to>
                                    </p:set>
                                    <p:anim calcmode="lin" valueType="num">
                                      <p:cBhvr additive="base">
                                        <p:cTn dur="1000"/>
                                        <p:tgtEl>
                                          <p:spTgt spid="71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8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719" name="Google Shape;719;p83"/>
          <p:cNvSpPr txBox="1"/>
          <p:nvPr/>
        </p:nvSpPr>
        <p:spPr>
          <a:xfrm>
            <a:off x="1547738" y="1618220"/>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720" name="Google Shape;720;p83"/>
          <p:cNvSpPr txBox="1"/>
          <p:nvPr/>
        </p:nvSpPr>
        <p:spPr>
          <a:xfrm>
            <a:off x="1547800" y="1223402"/>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721" name="Google Shape;721;p83"/>
          <p:cNvSpPr txBox="1"/>
          <p:nvPr/>
        </p:nvSpPr>
        <p:spPr>
          <a:xfrm flipH="1">
            <a:off x="1547900" y="3594227"/>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722" name="Google Shape;722;p83"/>
          <p:cNvSpPr txBox="1"/>
          <p:nvPr/>
        </p:nvSpPr>
        <p:spPr>
          <a:xfrm flipH="1">
            <a:off x="1547713" y="3989975"/>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723" name="Google Shape;723;p83"/>
          <p:cNvSpPr txBox="1"/>
          <p:nvPr>
            <p:ph idx="4294967295" type="title"/>
          </p:nvPr>
        </p:nvSpPr>
        <p:spPr>
          <a:xfrm>
            <a:off x="479425" y="1430200"/>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1,254</a:t>
            </a:r>
            <a:endParaRPr sz="2400">
              <a:solidFill>
                <a:schemeClr val="accent1"/>
              </a:solidFill>
            </a:endParaRPr>
          </a:p>
        </p:txBody>
      </p:sp>
      <p:sp>
        <p:nvSpPr>
          <p:cNvPr id="724" name="Google Shape;724;p83"/>
          <p:cNvSpPr txBox="1"/>
          <p:nvPr>
            <p:ph idx="4294967295" type="title"/>
          </p:nvPr>
        </p:nvSpPr>
        <p:spPr>
          <a:xfrm>
            <a:off x="479425" y="3769075"/>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8,554</a:t>
            </a:r>
            <a:endParaRPr sz="2400">
              <a:solidFill>
                <a:schemeClr val="accent1"/>
              </a:solidFill>
            </a:endParaRPr>
          </a:p>
        </p:txBody>
      </p:sp>
      <p:sp>
        <p:nvSpPr>
          <p:cNvPr id="725" name="Google Shape;725;p83"/>
          <p:cNvSpPr txBox="1"/>
          <p:nvPr/>
        </p:nvSpPr>
        <p:spPr>
          <a:xfrm>
            <a:off x="1547738" y="2797122"/>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726" name="Google Shape;726;p83"/>
          <p:cNvSpPr txBox="1"/>
          <p:nvPr/>
        </p:nvSpPr>
        <p:spPr>
          <a:xfrm>
            <a:off x="1547800" y="2401378"/>
            <a:ext cx="1858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727" name="Google Shape;727;p83"/>
          <p:cNvSpPr txBox="1"/>
          <p:nvPr>
            <p:ph idx="4294967295" type="title"/>
          </p:nvPr>
        </p:nvSpPr>
        <p:spPr>
          <a:xfrm>
            <a:off x="479425" y="2595163"/>
            <a:ext cx="10683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4,215</a:t>
            </a:r>
            <a:endParaRPr sz="2400">
              <a:solidFill>
                <a:schemeClr val="accent1"/>
              </a:solidFill>
            </a:endParaRPr>
          </a:p>
        </p:txBody>
      </p:sp>
      <p:sp>
        <p:nvSpPr>
          <p:cNvPr id="728" name="Google Shape;728;p83"/>
          <p:cNvSpPr txBox="1"/>
          <p:nvPr/>
        </p:nvSpPr>
        <p:spPr>
          <a:xfrm>
            <a:off x="4385275" y="4226975"/>
            <a:ext cx="40455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202124"/>
                </a:solidFill>
                <a:latin typeface="Montserrat"/>
                <a:ea typeface="Montserrat"/>
                <a:cs typeface="Montserrat"/>
                <a:sym typeface="Montserrat"/>
              </a:rPr>
              <a:t>Follow the link in the graph to modify its data and then paste the new one here. For more info, click </a:t>
            </a:r>
            <a:r>
              <a:rPr lang="en" sz="1000" u="sng">
                <a:solidFill>
                  <a:schemeClr val="hlink"/>
                </a:solidFill>
                <a:latin typeface="Montserrat"/>
                <a:ea typeface="Montserrat"/>
                <a:cs typeface="Montserrat"/>
                <a:sym typeface="Montserrat"/>
                <a:hlinkClick r:id="rId3"/>
              </a:rPr>
              <a:t>here</a:t>
            </a:r>
            <a:endParaRPr sz="1000">
              <a:solidFill>
                <a:schemeClr val="dk1"/>
              </a:solidFill>
              <a:latin typeface="Montserrat"/>
              <a:ea typeface="Montserrat"/>
              <a:cs typeface="Montserrat"/>
              <a:sym typeface="Montserrat"/>
            </a:endParaRPr>
          </a:p>
        </p:txBody>
      </p:sp>
      <p:pic>
        <p:nvPicPr>
          <p:cNvPr id="729" name="Google Shape;729;p83">
            <a:hlinkClick r:id="rId4"/>
          </p:cNvPr>
          <p:cNvPicPr preferRelativeResize="0"/>
          <p:nvPr/>
        </p:nvPicPr>
        <p:blipFill>
          <a:blip r:embed="rId5">
            <a:alphaModFix/>
          </a:blip>
          <a:stretch>
            <a:fillRect/>
          </a:stretch>
        </p:blipFill>
        <p:spPr>
          <a:xfrm>
            <a:off x="4517600" y="1320050"/>
            <a:ext cx="3780849" cy="2337825"/>
          </a:xfrm>
          <a:prstGeom prst="rect">
            <a:avLst/>
          </a:prstGeom>
          <a:noFill/>
          <a:ln>
            <a:noFill/>
          </a:ln>
        </p:spPr>
      </p:pic>
      <p:sp>
        <p:nvSpPr>
          <p:cNvPr id="730" name="Google Shape;730;p83"/>
          <p:cNvSpPr txBox="1"/>
          <p:nvPr/>
        </p:nvSpPr>
        <p:spPr>
          <a:xfrm>
            <a:off x="3660100" y="16358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Jupiter</a:t>
            </a:r>
            <a:endParaRPr sz="1200">
              <a:solidFill>
                <a:schemeClr val="dk1"/>
              </a:solidFill>
              <a:latin typeface="Vidaloka"/>
              <a:ea typeface="Vidaloka"/>
              <a:cs typeface="Vidaloka"/>
              <a:sym typeface="Vidaloka"/>
            </a:endParaRPr>
          </a:p>
        </p:txBody>
      </p:sp>
      <p:sp>
        <p:nvSpPr>
          <p:cNvPr id="731" name="Google Shape;731;p83"/>
          <p:cNvSpPr txBox="1"/>
          <p:nvPr/>
        </p:nvSpPr>
        <p:spPr>
          <a:xfrm>
            <a:off x="3660100" y="22381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Venus</a:t>
            </a:r>
            <a:endParaRPr sz="1200">
              <a:solidFill>
                <a:schemeClr val="dk1"/>
              </a:solidFill>
              <a:latin typeface="Vidaloka"/>
              <a:ea typeface="Vidaloka"/>
              <a:cs typeface="Vidaloka"/>
              <a:sym typeface="Vidaloka"/>
            </a:endParaRPr>
          </a:p>
        </p:txBody>
      </p:sp>
      <p:sp>
        <p:nvSpPr>
          <p:cNvPr id="732" name="Google Shape;732;p83"/>
          <p:cNvSpPr txBox="1"/>
          <p:nvPr/>
        </p:nvSpPr>
        <p:spPr>
          <a:xfrm>
            <a:off x="3660100" y="2786375"/>
            <a:ext cx="9552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Vidaloka"/>
                <a:ea typeface="Vidaloka"/>
                <a:cs typeface="Vidaloka"/>
                <a:sym typeface="Vidaloka"/>
              </a:rPr>
              <a:t>Mars</a:t>
            </a:r>
            <a:endParaRPr sz="1200">
              <a:solidFill>
                <a:schemeClr val="dk1"/>
              </a:solidFill>
              <a:latin typeface="Vidaloka"/>
              <a:ea typeface="Vidaloka"/>
              <a:cs typeface="Vidaloka"/>
              <a:sym typeface="Vidalok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8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More graphs</a:t>
            </a:r>
            <a:endParaRPr/>
          </a:p>
        </p:txBody>
      </p:sp>
      <p:sp>
        <p:nvSpPr>
          <p:cNvPr id="738" name="Google Shape;738;p84"/>
          <p:cNvSpPr txBox="1"/>
          <p:nvPr/>
        </p:nvSpPr>
        <p:spPr>
          <a:xfrm>
            <a:off x="1989142" y="1702996"/>
            <a:ext cx="19470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Jupiter is the biggest planet</a:t>
            </a:r>
            <a:endParaRPr>
              <a:solidFill>
                <a:schemeClr val="dk2"/>
              </a:solidFill>
              <a:latin typeface="Montserrat"/>
              <a:ea typeface="Montserrat"/>
              <a:cs typeface="Montserrat"/>
              <a:sym typeface="Montserrat"/>
            </a:endParaRPr>
          </a:p>
        </p:txBody>
      </p:sp>
      <p:sp>
        <p:nvSpPr>
          <p:cNvPr id="739" name="Google Shape;739;p84"/>
          <p:cNvSpPr txBox="1"/>
          <p:nvPr/>
        </p:nvSpPr>
        <p:spPr>
          <a:xfrm>
            <a:off x="1989194" y="1304225"/>
            <a:ext cx="194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35% Jupiter</a:t>
            </a:r>
            <a:endParaRPr sz="2400">
              <a:solidFill>
                <a:schemeClr val="dk1"/>
              </a:solidFill>
              <a:latin typeface="Vidaloka"/>
              <a:ea typeface="Vidaloka"/>
              <a:cs typeface="Vidaloka"/>
              <a:sym typeface="Vidaloka"/>
            </a:endParaRPr>
          </a:p>
        </p:txBody>
      </p:sp>
      <p:sp>
        <p:nvSpPr>
          <p:cNvPr id="740" name="Google Shape;740;p84"/>
          <p:cNvSpPr txBox="1"/>
          <p:nvPr/>
        </p:nvSpPr>
        <p:spPr>
          <a:xfrm>
            <a:off x="1989141" y="3641380"/>
            <a:ext cx="19470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741" name="Google Shape;741;p84"/>
          <p:cNvSpPr txBox="1"/>
          <p:nvPr/>
        </p:nvSpPr>
        <p:spPr>
          <a:xfrm>
            <a:off x="1989194" y="3213193"/>
            <a:ext cx="194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10% Venus</a:t>
            </a:r>
            <a:endParaRPr sz="2400">
              <a:solidFill>
                <a:schemeClr val="dk1"/>
              </a:solidFill>
              <a:latin typeface="Vidaloka"/>
              <a:ea typeface="Vidaloka"/>
              <a:cs typeface="Vidaloka"/>
              <a:sym typeface="Vidaloka"/>
            </a:endParaRPr>
          </a:p>
        </p:txBody>
      </p:sp>
      <p:sp>
        <p:nvSpPr>
          <p:cNvPr id="742" name="Google Shape;742;p84"/>
          <p:cNvSpPr txBox="1"/>
          <p:nvPr/>
        </p:nvSpPr>
        <p:spPr>
          <a:xfrm>
            <a:off x="5258887" y="1712608"/>
            <a:ext cx="19470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743" name="Google Shape;743;p84"/>
          <p:cNvSpPr txBox="1"/>
          <p:nvPr/>
        </p:nvSpPr>
        <p:spPr>
          <a:xfrm>
            <a:off x="5258887" y="1313845"/>
            <a:ext cx="1947000" cy="4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20% Mars</a:t>
            </a:r>
            <a:endParaRPr sz="2400">
              <a:solidFill>
                <a:schemeClr val="dk1"/>
              </a:solidFill>
              <a:latin typeface="Vidaloka"/>
              <a:ea typeface="Vidaloka"/>
              <a:cs typeface="Vidaloka"/>
              <a:sym typeface="Vidaloka"/>
            </a:endParaRPr>
          </a:p>
        </p:txBody>
      </p:sp>
      <p:sp>
        <p:nvSpPr>
          <p:cNvPr id="744" name="Google Shape;744;p84"/>
          <p:cNvSpPr txBox="1"/>
          <p:nvPr/>
        </p:nvSpPr>
        <p:spPr>
          <a:xfrm>
            <a:off x="5258887" y="3650998"/>
            <a:ext cx="19470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Lato"/>
              <a:ea typeface="Lato"/>
              <a:cs typeface="Lato"/>
              <a:sym typeface="Lato"/>
            </a:endParaRPr>
          </a:p>
        </p:txBody>
      </p:sp>
      <p:sp>
        <p:nvSpPr>
          <p:cNvPr id="745" name="Google Shape;745;p84"/>
          <p:cNvSpPr txBox="1"/>
          <p:nvPr/>
        </p:nvSpPr>
        <p:spPr>
          <a:xfrm>
            <a:off x="5258940" y="3222798"/>
            <a:ext cx="1947000" cy="4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35% Mercury</a:t>
            </a:r>
            <a:endParaRPr sz="2400">
              <a:solidFill>
                <a:schemeClr val="dk1"/>
              </a:solidFill>
              <a:latin typeface="Vidaloka"/>
              <a:ea typeface="Vidaloka"/>
              <a:cs typeface="Vidaloka"/>
              <a:sym typeface="Vidaloka"/>
            </a:endParaRPr>
          </a:p>
        </p:txBody>
      </p:sp>
      <p:grpSp>
        <p:nvGrpSpPr>
          <p:cNvPr id="746" name="Google Shape;746;p84"/>
          <p:cNvGrpSpPr/>
          <p:nvPr/>
        </p:nvGrpSpPr>
        <p:grpSpPr>
          <a:xfrm>
            <a:off x="714657" y="1304218"/>
            <a:ext cx="942045" cy="942045"/>
            <a:chOff x="1376500" y="2383625"/>
            <a:chExt cx="1155600" cy="1155600"/>
          </a:xfrm>
        </p:grpSpPr>
        <p:sp>
          <p:nvSpPr>
            <p:cNvPr id="747" name="Google Shape;747;p84"/>
            <p:cNvSpPr/>
            <p:nvPr/>
          </p:nvSpPr>
          <p:spPr>
            <a:xfrm>
              <a:off x="1376500" y="2383625"/>
              <a:ext cx="1155600" cy="11556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4"/>
            <p:cNvSpPr/>
            <p:nvPr/>
          </p:nvSpPr>
          <p:spPr>
            <a:xfrm rot="-5400000">
              <a:off x="1483300" y="2490425"/>
              <a:ext cx="942000" cy="942000"/>
            </a:xfrm>
            <a:prstGeom prst="pie">
              <a:avLst>
                <a:gd fmla="val 0" name="adj1"/>
                <a:gd fmla="val 754626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84"/>
          <p:cNvGrpSpPr/>
          <p:nvPr/>
        </p:nvGrpSpPr>
        <p:grpSpPr>
          <a:xfrm>
            <a:off x="714657" y="3317918"/>
            <a:ext cx="942045" cy="942045"/>
            <a:chOff x="1376500" y="2383625"/>
            <a:chExt cx="1155600" cy="1155600"/>
          </a:xfrm>
        </p:grpSpPr>
        <p:sp>
          <p:nvSpPr>
            <p:cNvPr id="750" name="Google Shape;750;p84"/>
            <p:cNvSpPr/>
            <p:nvPr/>
          </p:nvSpPr>
          <p:spPr>
            <a:xfrm>
              <a:off x="1376500" y="2383625"/>
              <a:ext cx="1155600" cy="11556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84"/>
            <p:cNvSpPr/>
            <p:nvPr/>
          </p:nvSpPr>
          <p:spPr>
            <a:xfrm rot="-5400000">
              <a:off x="1483300" y="2490425"/>
              <a:ext cx="942000" cy="942000"/>
            </a:xfrm>
            <a:prstGeom prst="pie">
              <a:avLst>
                <a:gd fmla="val 0" name="adj1"/>
                <a:gd fmla="val 318409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84"/>
          <p:cNvGrpSpPr/>
          <p:nvPr/>
        </p:nvGrpSpPr>
        <p:grpSpPr>
          <a:xfrm>
            <a:off x="7525807" y="1313843"/>
            <a:ext cx="942045" cy="942045"/>
            <a:chOff x="1376500" y="2383625"/>
            <a:chExt cx="1155600" cy="1155600"/>
          </a:xfrm>
        </p:grpSpPr>
        <p:sp>
          <p:nvSpPr>
            <p:cNvPr id="753" name="Google Shape;753;p84"/>
            <p:cNvSpPr/>
            <p:nvPr/>
          </p:nvSpPr>
          <p:spPr>
            <a:xfrm>
              <a:off x="1376500" y="2383625"/>
              <a:ext cx="1155600" cy="11556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4"/>
            <p:cNvSpPr/>
            <p:nvPr/>
          </p:nvSpPr>
          <p:spPr>
            <a:xfrm rot="-5400000">
              <a:off x="1483300" y="2490425"/>
              <a:ext cx="942000" cy="942000"/>
            </a:xfrm>
            <a:prstGeom prst="pie">
              <a:avLst>
                <a:gd fmla="val 0" name="adj1"/>
                <a:gd fmla="val 4246206"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84"/>
          <p:cNvGrpSpPr/>
          <p:nvPr/>
        </p:nvGrpSpPr>
        <p:grpSpPr>
          <a:xfrm>
            <a:off x="7525807" y="3327543"/>
            <a:ext cx="942045" cy="942045"/>
            <a:chOff x="1376500" y="2383625"/>
            <a:chExt cx="1155600" cy="1155600"/>
          </a:xfrm>
        </p:grpSpPr>
        <p:sp>
          <p:nvSpPr>
            <p:cNvPr id="756" name="Google Shape;756;p84"/>
            <p:cNvSpPr/>
            <p:nvPr/>
          </p:nvSpPr>
          <p:spPr>
            <a:xfrm>
              <a:off x="1376500" y="2383625"/>
              <a:ext cx="1155600" cy="11556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84"/>
            <p:cNvSpPr/>
            <p:nvPr/>
          </p:nvSpPr>
          <p:spPr>
            <a:xfrm rot="-5400000">
              <a:off x="1483300" y="2490425"/>
              <a:ext cx="942000" cy="942000"/>
            </a:xfrm>
            <a:prstGeom prst="pie">
              <a:avLst>
                <a:gd fmla="val 0" name="adj1"/>
                <a:gd fmla="val 715972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737"/>
                                        </p:tgtEl>
                                        <p:attrNameLst>
                                          <p:attrName>style.visibility</p:attrName>
                                        </p:attrNameLst>
                                      </p:cBhvr>
                                      <p:to>
                                        <p:strVal val="visible"/>
                                      </p:to>
                                    </p:set>
                                    <p:anim calcmode="lin" valueType="num">
                                      <p:cBhvr additive="base">
                                        <p:cTn dur="1000"/>
                                        <p:tgtEl>
                                          <p:spTgt spid="73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8"/>
                                        </p:tgtEl>
                                        <p:attrNameLst>
                                          <p:attrName>style.visibility</p:attrName>
                                        </p:attrNameLst>
                                      </p:cBhvr>
                                      <p:to>
                                        <p:strVal val="visible"/>
                                      </p:to>
                                    </p:set>
                                    <p:anim calcmode="lin" valueType="num">
                                      <p:cBhvr additive="base">
                                        <p:cTn dur="1000"/>
                                        <p:tgtEl>
                                          <p:spTgt spid="7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739"/>
                                        </p:tgtEl>
                                        <p:attrNameLst>
                                          <p:attrName>style.visibility</p:attrName>
                                        </p:attrNameLst>
                                      </p:cBhvr>
                                      <p:to>
                                        <p:strVal val="visible"/>
                                      </p:to>
                                    </p:set>
                                    <p:anim calcmode="lin" valueType="num">
                                      <p:cBhvr additive="base">
                                        <p:cTn dur="1000"/>
                                        <p:tgtEl>
                                          <p:spTgt spid="73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746"/>
                                        </p:tgtEl>
                                        <p:attrNameLst>
                                          <p:attrName>style.visibility</p:attrName>
                                        </p:attrNameLst>
                                      </p:cBhvr>
                                      <p:to>
                                        <p:strVal val="visible"/>
                                      </p:to>
                                    </p:set>
                                    <p:anim calcmode="lin" valueType="num">
                                      <p:cBhvr additive="base">
                                        <p:cTn dur="1000"/>
                                        <p:tgtEl>
                                          <p:spTgt spid="74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42"/>
                                        </p:tgtEl>
                                        <p:attrNameLst>
                                          <p:attrName>style.visibility</p:attrName>
                                        </p:attrNameLst>
                                      </p:cBhvr>
                                      <p:to>
                                        <p:strVal val="visible"/>
                                      </p:to>
                                    </p:set>
                                    <p:anim calcmode="lin" valueType="num">
                                      <p:cBhvr additive="base">
                                        <p:cTn dur="1000"/>
                                        <p:tgtEl>
                                          <p:spTgt spid="74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743"/>
                                        </p:tgtEl>
                                        <p:attrNameLst>
                                          <p:attrName>style.visibility</p:attrName>
                                        </p:attrNameLst>
                                      </p:cBhvr>
                                      <p:to>
                                        <p:strVal val="visible"/>
                                      </p:to>
                                    </p:set>
                                    <p:anim calcmode="lin" valueType="num">
                                      <p:cBhvr additive="base">
                                        <p:cTn dur="1000"/>
                                        <p:tgtEl>
                                          <p:spTgt spid="74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752"/>
                                        </p:tgtEl>
                                        <p:attrNameLst>
                                          <p:attrName>style.visibility</p:attrName>
                                        </p:attrNameLst>
                                      </p:cBhvr>
                                      <p:to>
                                        <p:strVal val="visible"/>
                                      </p:to>
                                    </p:set>
                                    <p:anim calcmode="lin" valueType="num">
                                      <p:cBhvr additive="base">
                                        <p:cTn dur="1000"/>
                                        <p:tgtEl>
                                          <p:spTgt spid="75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40"/>
                                        </p:tgtEl>
                                        <p:attrNameLst>
                                          <p:attrName>style.visibility</p:attrName>
                                        </p:attrNameLst>
                                      </p:cBhvr>
                                      <p:to>
                                        <p:strVal val="visible"/>
                                      </p:to>
                                    </p:set>
                                    <p:anim calcmode="lin" valueType="num">
                                      <p:cBhvr additive="base">
                                        <p:cTn dur="1000"/>
                                        <p:tgtEl>
                                          <p:spTgt spid="7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741"/>
                                        </p:tgtEl>
                                        <p:attrNameLst>
                                          <p:attrName>style.visibility</p:attrName>
                                        </p:attrNameLst>
                                      </p:cBhvr>
                                      <p:to>
                                        <p:strVal val="visible"/>
                                      </p:to>
                                    </p:set>
                                    <p:anim calcmode="lin" valueType="num">
                                      <p:cBhvr additive="base">
                                        <p:cTn dur="1000"/>
                                        <p:tgtEl>
                                          <p:spTgt spid="74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749"/>
                                        </p:tgtEl>
                                        <p:attrNameLst>
                                          <p:attrName>style.visibility</p:attrName>
                                        </p:attrNameLst>
                                      </p:cBhvr>
                                      <p:to>
                                        <p:strVal val="visible"/>
                                      </p:to>
                                    </p:set>
                                    <p:anim calcmode="lin" valueType="num">
                                      <p:cBhvr additive="base">
                                        <p:cTn dur="1000"/>
                                        <p:tgtEl>
                                          <p:spTgt spid="74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44"/>
                                        </p:tgtEl>
                                        <p:attrNameLst>
                                          <p:attrName>style.visibility</p:attrName>
                                        </p:attrNameLst>
                                      </p:cBhvr>
                                      <p:to>
                                        <p:strVal val="visible"/>
                                      </p:to>
                                    </p:set>
                                    <p:anim calcmode="lin" valueType="num">
                                      <p:cBhvr additive="base">
                                        <p:cTn dur="1000"/>
                                        <p:tgtEl>
                                          <p:spTgt spid="74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745"/>
                                        </p:tgtEl>
                                        <p:attrNameLst>
                                          <p:attrName>style.visibility</p:attrName>
                                        </p:attrNameLst>
                                      </p:cBhvr>
                                      <p:to>
                                        <p:strVal val="visible"/>
                                      </p:to>
                                    </p:set>
                                    <p:anim calcmode="lin" valueType="num">
                                      <p:cBhvr additive="base">
                                        <p:cTn dur="1000"/>
                                        <p:tgtEl>
                                          <p:spTgt spid="74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755"/>
                                        </p:tgtEl>
                                        <p:attrNameLst>
                                          <p:attrName>style.visibility</p:attrName>
                                        </p:attrNameLst>
                                      </p:cBhvr>
                                      <p:to>
                                        <p:strVal val="visible"/>
                                      </p:to>
                                    </p:set>
                                    <p:anim calcmode="lin" valueType="num">
                                      <p:cBhvr additive="base">
                                        <p:cTn dur="1000"/>
                                        <p:tgtEl>
                                          <p:spTgt spid="7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8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763" name="Google Shape;763;p85"/>
          <p:cNvSpPr/>
          <p:nvPr/>
        </p:nvSpPr>
        <p:spPr>
          <a:xfrm flipH="1" rot="-5400000">
            <a:off x="5441726" y="2978450"/>
            <a:ext cx="19398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85"/>
          <p:cNvSpPr/>
          <p:nvPr/>
        </p:nvSpPr>
        <p:spPr>
          <a:xfrm flipH="1" rot="-5400000">
            <a:off x="5883388" y="3420000"/>
            <a:ext cx="10548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85"/>
          <p:cNvSpPr/>
          <p:nvPr/>
        </p:nvSpPr>
        <p:spPr>
          <a:xfrm flipH="1" rot="-5400000">
            <a:off x="6675862" y="2909875"/>
            <a:ext cx="18588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85"/>
          <p:cNvSpPr/>
          <p:nvPr/>
        </p:nvSpPr>
        <p:spPr>
          <a:xfrm flipH="1" rot="-5400000">
            <a:off x="7334200" y="3677444"/>
            <a:ext cx="542100" cy="3024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5"/>
          <p:cNvSpPr/>
          <p:nvPr/>
        </p:nvSpPr>
        <p:spPr>
          <a:xfrm flipH="1" rot="-5400000">
            <a:off x="4246738" y="2978300"/>
            <a:ext cx="19395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85"/>
          <p:cNvSpPr/>
          <p:nvPr/>
        </p:nvSpPr>
        <p:spPr>
          <a:xfrm flipH="1" rot="-5400000">
            <a:off x="4886863" y="3618689"/>
            <a:ext cx="6576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85"/>
          <p:cNvSpPr txBox="1"/>
          <p:nvPr/>
        </p:nvSpPr>
        <p:spPr>
          <a:xfrm>
            <a:off x="5992726"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5</a:t>
            </a:r>
            <a:r>
              <a:rPr lang="en" sz="2400">
                <a:solidFill>
                  <a:schemeClr val="accent1"/>
                </a:solidFill>
                <a:latin typeface="Vidaloka"/>
                <a:ea typeface="Vidaloka"/>
                <a:cs typeface="Vidaloka"/>
                <a:sym typeface="Vidaloka"/>
              </a:rPr>
              <a:t>0%</a:t>
            </a:r>
            <a:endParaRPr sz="2400">
              <a:solidFill>
                <a:schemeClr val="accent1"/>
              </a:solidFill>
              <a:latin typeface="Vidaloka"/>
              <a:ea typeface="Vidaloka"/>
              <a:cs typeface="Vidaloka"/>
              <a:sym typeface="Vidaloka"/>
            </a:endParaRPr>
          </a:p>
        </p:txBody>
      </p:sp>
      <p:sp>
        <p:nvSpPr>
          <p:cNvPr id="770" name="Google Shape;770;p85"/>
          <p:cNvSpPr txBox="1"/>
          <p:nvPr/>
        </p:nvSpPr>
        <p:spPr>
          <a:xfrm>
            <a:off x="4797589"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30</a:t>
            </a:r>
            <a:r>
              <a:rPr lang="en" sz="2400">
                <a:solidFill>
                  <a:schemeClr val="accent1"/>
                </a:solidFill>
                <a:latin typeface="Vidaloka"/>
                <a:ea typeface="Vidaloka"/>
                <a:cs typeface="Vidaloka"/>
                <a:sym typeface="Vidaloka"/>
              </a:rPr>
              <a:t>%</a:t>
            </a:r>
            <a:endParaRPr sz="2400">
              <a:solidFill>
                <a:schemeClr val="accent1"/>
              </a:solidFill>
              <a:latin typeface="Vidaloka"/>
              <a:ea typeface="Vidaloka"/>
              <a:cs typeface="Vidaloka"/>
              <a:sym typeface="Vidaloka"/>
            </a:endParaRPr>
          </a:p>
        </p:txBody>
      </p:sp>
      <p:sp>
        <p:nvSpPr>
          <p:cNvPr id="771" name="Google Shape;771;p85"/>
          <p:cNvSpPr txBox="1"/>
          <p:nvPr/>
        </p:nvSpPr>
        <p:spPr>
          <a:xfrm>
            <a:off x="7187876" y="1707850"/>
            <a:ext cx="836100" cy="26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2</a:t>
            </a:r>
            <a:r>
              <a:rPr lang="en" sz="2400">
                <a:solidFill>
                  <a:schemeClr val="accent1"/>
                </a:solidFill>
                <a:latin typeface="Vidaloka"/>
                <a:ea typeface="Vidaloka"/>
                <a:cs typeface="Vidaloka"/>
                <a:sym typeface="Vidaloka"/>
              </a:rPr>
              <a:t>0%</a:t>
            </a:r>
            <a:endParaRPr sz="2400">
              <a:solidFill>
                <a:schemeClr val="accent1"/>
              </a:solidFill>
              <a:latin typeface="Vidaloka"/>
              <a:ea typeface="Vidaloka"/>
              <a:cs typeface="Vidaloka"/>
              <a:sym typeface="Vidaloka"/>
            </a:endParaRPr>
          </a:p>
        </p:txBody>
      </p:sp>
      <p:sp>
        <p:nvSpPr>
          <p:cNvPr id="772" name="Google Shape;772;p85"/>
          <p:cNvSpPr txBox="1"/>
          <p:nvPr/>
        </p:nvSpPr>
        <p:spPr>
          <a:xfrm>
            <a:off x="4605163"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18 - 25</a:t>
            </a:r>
            <a:endParaRPr sz="2400">
              <a:solidFill>
                <a:schemeClr val="accent1"/>
              </a:solidFill>
              <a:latin typeface="Vidaloka"/>
              <a:ea typeface="Vidaloka"/>
              <a:cs typeface="Vidaloka"/>
              <a:sym typeface="Vidaloka"/>
            </a:endParaRPr>
          </a:p>
        </p:txBody>
      </p:sp>
      <p:sp>
        <p:nvSpPr>
          <p:cNvPr id="773" name="Google Shape;773;p85"/>
          <p:cNvSpPr txBox="1"/>
          <p:nvPr/>
        </p:nvSpPr>
        <p:spPr>
          <a:xfrm>
            <a:off x="5800288"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accent1"/>
                </a:solidFill>
                <a:latin typeface="Vidaloka"/>
                <a:ea typeface="Vidaloka"/>
                <a:cs typeface="Vidaloka"/>
                <a:sym typeface="Vidaloka"/>
              </a:rPr>
              <a:t>26</a:t>
            </a:r>
            <a:r>
              <a:rPr lang="en" sz="2400">
                <a:solidFill>
                  <a:schemeClr val="accent1"/>
                </a:solidFill>
                <a:latin typeface="Vidaloka"/>
                <a:ea typeface="Vidaloka"/>
                <a:cs typeface="Vidaloka"/>
                <a:sym typeface="Vidaloka"/>
              </a:rPr>
              <a:t> - 35</a:t>
            </a:r>
            <a:endParaRPr sz="2400">
              <a:solidFill>
                <a:schemeClr val="accent1"/>
              </a:solidFill>
              <a:latin typeface="Vidaloka"/>
              <a:ea typeface="Vidaloka"/>
              <a:cs typeface="Vidaloka"/>
              <a:sym typeface="Vidaloka"/>
            </a:endParaRPr>
          </a:p>
        </p:txBody>
      </p:sp>
      <p:sp>
        <p:nvSpPr>
          <p:cNvPr id="774" name="Google Shape;774;p85"/>
          <p:cNvSpPr txBox="1"/>
          <p:nvPr/>
        </p:nvSpPr>
        <p:spPr>
          <a:xfrm>
            <a:off x="6995438" y="4250700"/>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+36</a:t>
            </a:r>
            <a:endParaRPr sz="2400">
              <a:solidFill>
                <a:schemeClr val="accent1"/>
              </a:solidFill>
              <a:latin typeface="Vidaloka"/>
              <a:ea typeface="Vidaloka"/>
              <a:cs typeface="Vidaloka"/>
              <a:sym typeface="Vidaloka"/>
            </a:endParaRPr>
          </a:p>
        </p:txBody>
      </p:sp>
      <p:sp>
        <p:nvSpPr>
          <p:cNvPr id="775" name="Google Shape;775;p85"/>
          <p:cNvSpPr txBox="1"/>
          <p:nvPr/>
        </p:nvSpPr>
        <p:spPr>
          <a:xfrm>
            <a:off x="2854550" y="4248925"/>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3</a:t>
            </a:r>
            <a:r>
              <a:rPr lang="en" sz="2400">
                <a:solidFill>
                  <a:schemeClr val="accent1"/>
                </a:solidFill>
                <a:latin typeface="Vidaloka"/>
                <a:ea typeface="Vidaloka"/>
                <a:cs typeface="Vidaloka"/>
                <a:sym typeface="Vidaloka"/>
              </a:rPr>
              <a:t>0%</a:t>
            </a:r>
            <a:endParaRPr sz="2400">
              <a:solidFill>
                <a:schemeClr val="accent1"/>
              </a:solidFill>
              <a:latin typeface="Vidaloka"/>
              <a:ea typeface="Vidaloka"/>
              <a:cs typeface="Vidaloka"/>
              <a:sym typeface="Vidaloka"/>
            </a:endParaRPr>
          </a:p>
        </p:txBody>
      </p:sp>
      <p:grpSp>
        <p:nvGrpSpPr>
          <p:cNvPr id="776" name="Google Shape;776;p85"/>
          <p:cNvGrpSpPr/>
          <p:nvPr/>
        </p:nvGrpSpPr>
        <p:grpSpPr>
          <a:xfrm>
            <a:off x="3308612" y="1725094"/>
            <a:ext cx="312900" cy="356993"/>
            <a:chOff x="-57940525" y="3590375"/>
            <a:chExt cx="279625" cy="319000"/>
          </a:xfrm>
        </p:grpSpPr>
        <p:sp>
          <p:nvSpPr>
            <p:cNvPr id="777" name="Google Shape;777;p8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85"/>
          <p:cNvGrpSpPr/>
          <p:nvPr/>
        </p:nvGrpSpPr>
        <p:grpSpPr>
          <a:xfrm>
            <a:off x="1476328" y="1732033"/>
            <a:ext cx="343239" cy="343481"/>
            <a:chOff x="-55595775" y="3982375"/>
            <a:chExt cx="319025" cy="319250"/>
          </a:xfrm>
        </p:grpSpPr>
        <p:sp>
          <p:nvSpPr>
            <p:cNvPr id="783" name="Google Shape;783;p8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8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8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8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85"/>
          <p:cNvSpPr txBox="1"/>
          <p:nvPr/>
        </p:nvSpPr>
        <p:spPr>
          <a:xfrm>
            <a:off x="1053513" y="4248925"/>
            <a:ext cx="12210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70%</a:t>
            </a:r>
            <a:endParaRPr sz="2400">
              <a:solidFill>
                <a:schemeClr val="accent1"/>
              </a:solidFill>
              <a:latin typeface="Vidaloka"/>
              <a:ea typeface="Vidaloka"/>
              <a:cs typeface="Vidaloka"/>
              <a:sym typeface="Vidaloka"/>
            </a:endParaRPr>
          </a:p>
        </p:txBody>
      </p:sp>
      <p:sp>
        <p:nvSpPr>
          <p:cNvPr id="790" name="Google Shape;790;p85"/>
          <p:cNvSpPr txBox="1"/>
          <p:nvPr/>
        </p:nvSpPr>
        <p:spPr>
          <a:xfrm flipH="1">
            <a:off x="5025850" y="1132350"/>
            <a:ext cx="2769900" cy="357000"/>
          </a:xfrm>
          <a:prstGeom prst="rect">
            <a:avLst/>
          </a:prstGeom>
          <a:noFill/>
          <a:ln>
            <a:noFill/>
          </a:ln>
        </p:spPr>
        <p:txBody>
          <a:bodyPr anchorCtr="0" anchor="ctr" bIns="91425" lIns="91425" spcFirstLastPara="1" rIns="53100"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A</a:t>
            </a:r>
            <a:r>
              <a:rPr lang="en" sz="2400">
                <a:solidFill>
                  <a:schemeClr val="dk1"/>
                </a:solidFill>
                <a:latin typeface="Vidaloka"/>
                <a:ea typeface="Vidaloka"/>
                <a:cs typeface="Vidaloka"/>
                <a:sym typeface="Vidaloka"/>
              </a:rPr>
              <a:t>ge</a:t>
            </a:r>
            <a:endParaRPr sz="2400">
              <a:solidFill>
                <a:schemeClr val="dk1"/>
              </a:solidFill>
              <a:latin typeface="Vidaloka"/>
              <a:ea typeface="Vidaloka"/>
              <a:cs typeface="Vidaloka"/>
              <a:sym typeface="Vidaloka"/>
            </a:endParaRPr>
          </a:p>
        </p:txBody>
      </p:sp>
      <p:sp>
        <p:nvSpPr>
          <p:cNvPr id="791" name="Google Shape;791;p85"/>
          <p:cNvSpPr txBox="1"/>
          <p:nvPr/>
        </p:nvSpPr>
        <p:spPr>
          <a:xfrm flipH="1">
            <a:off x="1179550" y="1132350"/>
            <a:ext cx="2769900" cy="357000"/>
          </a:xfrm>
          <a:prstGeom prst="rect">
            <a:avLst/>
          </a:prstGeom>
          <a:noFill/>
          <a:ln>
            <a:noFill/>
          </a:ln>
        </p:spPr>
        <p:txBody>
          <a:bodyPr anchorCtr="0" anchor="ctr" bIns="91425" lIns="91425" spcFirstLastPara="1" rIns="53100"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G</a:t>
            </a:r>
            <a:r>
              <a:rPr lang="en" sz="2400">
                <a:solidFill>
                  <a:schemeClr val="dk1"/>
                </a:solidFill>
                <a:latin typeface="Vidaloka"/>
                <a:ea typeface="Vidaloka"/>
                <a:cs typeface="Vidaloka"/>
                <a:sym typeface="Vidaloka"/>
              </a:rPr>
              <a:t>ender</a:t>
            </a:r>
            <a:endParaRPr sz="2400">
              <a:solidFill>
                <a:schemeClr val="dk1"/>
              </a:solidFill>
              <a:latin typeface="Vidaloka"/>
              <a:ea typeface="Vidaloka"/>
              <a:cs typeface="Vidaloka"/>
              <a:sym typeface="Vidaloka"/>
            </a:endParaRPr>
          </a:p>
        </p:txBody>
      </p:sp>
      <p:sp>
        <p:nvSpPr>
          <p:cNvPr id="792" name="Google Shape;792;p85"/>
          <p:cNvSpPr/>
          <p:nvPr/>
        </p:nvSpPr>
        <p:spPr>
          <a:xfrm>
            <a:off x="1559138" y="260066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85"/>
          <p:cNvSpPr/>
          <p:nvPr/>
        </p:nvSpPr>
        <p:spPr>
          <a:xfrm>
            <a:off x="1559138" y="2940688"/>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5"/>
          <p:cNvSpPr/>
          <p:nvPr/>
        </p:nvSpPr>
        <p:spPr>
          <a:xfrm>
            <a:off x="1559138" y="328071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5"/>
          <p:cNvSpPr/>
          <p:nvPr/>
        </p:nvSpPr>
        <p:spPr>
          <a:xfrm>
            <a:off x="1559138" y="362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5"/>
          <p:cNvSpPr/>
          <p:nvPr/>
        </p:nvSpPr>
        <p:spPr>
          <a:xfrm>
            <a:off x="1559138" y="22810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5"/>
          <p:cNvSpPr/>
          <p:nvPr/>
        </p:nvSpPr>
        <p:spPr>
          <a:xfrm>
            <a:off x="3373363" y="2600663"/>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5"/>
          <p:cNvSpPr/>
          <p:nvPr/>
        </p:nvSpPr>
        <p:spPr>
          <a:xfrm>
            <a:off x="3373363" y="29406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5"/>
          <p:cNvSpPr/>
          <p:nvPr/>
        </p:nvSpPr>
        <p:spPr>
          <a:xfrm>
            <a:off x="3373363" y="3280713"/>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5"/>
          <p:cNvSpPr/>
          <p:nvPr/>
        </p:nvSpPr>
        <p:spPr>
          <a:xfrm>
            <a:off x="3373363" y="362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5"/>
          <p:cNvSpPr/>
          <p:nvPr/>
        </p:nvSpPr>
        <p:spPr>
          <a:xfrm>
            <a:off x="3373363" y="2281088"/>
            <a:ext cx="177600" cy="177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5"/>
          <p:cNvSpPr/>
          <p:nvPr/>
        </p:nvSpPr>
        <p:spPr>
          <a:xfrm>
            <a:off x="1559138" y="396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5"/>
          <p:cNvSpPr/>
          <p:nvPr/>
        </p:nvSpPr>
        <p:spPr>
          <a:xfrm>
            <a:off x="3373363" y="3960725"/>
            <a:ext cx="177600" cy="1776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sp>
        <p:nvSpPr>
          <p:cNvPr id="808" name="Google Shape;808;p8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Target</a:t>
            </a:r>
            <a:endParaRPr/>
          </a:p>
        </p:txBody>
      </p:sp>
      <p:sp>
        <p:nvSpPr>
          <p:cNvPr id="809" name="Google Shape;809;p86"/>
          <p:cNvSpPr txBox="1"/>
          <p:nvPr/>
        </p:nvSpPr>
        <p:spPr>
          <a:xfrm>
            <a:off x="1435748" y="1715235"/>
            <a:ext cx="680100" cy="4662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dk2"/>
                </a:solidFill>
                <a:latin typeface="Vidaloka"/>
                <a:ea typeface="Vidaloka"/>
                <a:cs typeface="Vidaloka"/>
                <a:sym typeface="Vidaloka"/>
              </a:rPr>
              <a:t>60%</a:t>
            </a:r>
            <a:endParaRPr sz="2400">
              <a:solidFill>
                <a:schemeClr val="dk2"/>
              </a:solidFill>
              <a:latin typeface="Vidaloka"/>
              <a:ea typeface="Vidaloka"/>
              <a:cs typeface="Vidaloka"/>
              <a:sym typeface="Vidaloka"/>
            </a:endParaRPr>
          </a:p>
        </p:txBody>
      </p:sp>
      <p:grpSp>
        <p:nvGrpSpPr>
          <p:cNvPr id="810" name="Google Shape;810;p86"/>
          <p:cNvGrpSpPr/>
          <p:nvPr/>
        </p:nvGrpSpPr>
        <p:grpSpPr>
          <a:xfrm>
            <a:off x="813834" y="1790408"/>
            <a:ext cx="315011" cy="315011"/>
            <a:chOff x="-57568775" y="3198925"/>
            <a:chExt cx="318225" cy="318225"/>
          </a:xfrm>
        </p:grpSpPr>
        <p:sp>
          <p:nvSpPr>
            <p:cNvPr id="811" name="Google Shape;811;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86"/>
          <p:cNvGrpSpPr/>
          <p:nvPr/>
        </p:nvGrpSpPr>
        <p:grpSpPr>
          <a:xfrm>
            <a:off x="813840" y="2991344"/>
            <a:ext cx="304512" cy="347391"/>
            <a:chOff x="-56766175" y="3198925"/>
            <a:chExt cx="279625" cy="319000"/>
          </a:xfrm>
        </p:grpSpPr>
        <p:sp>
          <p:nvSpPr>
            <p:cNvPr id="818" name="Google Shape;818;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 name="Google Shape;825;p86"/>
          <p:cNvSpPr txBox="1"/>
          <p:nvPr/>
        </p:nvSpPr>
        <p:spPr>
          <a:xfrm>
            <a:off x="1425556" y="2932563"/>
            <a:ext cx="680100" cy="4662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dk2"/>
                </a:solidFill>
                <a:latin typeface="Vidaloka"/>
                <a:ea typeface="Vidaloka"/>
                <a:cs typeface="Vidaloka"/>
                <a:sym typeface="Vidaloka"/>
              </a:rPr>
              <a:t>40</a:t>
            </a:r>
            <a:r>
              <a:rPr lang="en" sz="2400">
                <a:solidFill>
                  <a:schemeClr val="dk2"/>
                </a:solidFill>
                <a:latin typeface="Vidaloka"/>
                <a:ea typeface="Vidaloka"/>
                <a:cs typeface="Vidaloka"/>
                <a:sym typeface="Vidaloka"/>
              </a:rPr>
              <a:t>%</a:t>
            </a:r>
            <a:endParaRPr sz="2400">
              <a:solidFill>
                <a:schemeClr val="dk2"/>
              </a:solidFill>
              <a:latin typeface="Vidaloka"/>
              <a:ea typeface="Vidaloka"/>
              <a:cs typeface="Vidaloka"/>
              <a:sym typeface="Vidaloka"/>
            </a:endParaRPr>
          </a:p>
        </p:txBody>
      </p:sp>
      <p:sp>
        <p:nvSpPr>
          <p:cNvPr id="826" name="Google Shape;826;p86"/>
          <p:cNvSpPr/>
          <p:nvPr/>
        </p:nvSpPr>
        <p:spPr>
          <a:xfrm flipH="1">
            <a:off x="2510747" y="3014634"/>
            <a:ext cx="19398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6"/>
          <p:cNvSpPr/>
          <p:nvPr/>
        </p:nvSpPr>
        <p:spPr>
          <a:xfrm flipH="1">
            <a:off x="2510946" y="3013050"/>
            <a:ext cx="6801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6"/>
          <p:cNvSpPr/>
          <p:nvPr/>
        </p:nvSpPr>
        <p:spPr>
          <a:xfrm flipH="1">
            <a:off x="2510897" y="1797493"/>
            <a:ext cx="1939500" cy="3024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6"/>
          <p:cNvSpPr/>
          <p:nvPr/>
        </p:nvSpPr>
        <p:spPr>
          <a:xfrm flipH="1">
            <a:off x="2510824" y="1795925"/>
            <a:ext cx="1122300" cy="303900"/>
          </a:xfrm>
          <a:prstGeom prst="rect">
            <a:avLst/>
          </a:pr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6"/>
          <p:cNvSpPr txBox="1"/>
          <p:nvPr/>
        </p:nvSpPr>
        <p:spPr>
          <a:xfrm>
            <a:off x="721900" y="2181425"/>
            <a:ext cx="3728400" cy="3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a:ea typeface="Montserrat"/>
                <a:cs typeface="Montserrat"/>
                <a:sym typeface="Montserrat"/>
              </a:rPr>
              <a:t>Saturn is a gas giant and has rings</a:t>
            </a:r>
            <a:endParaRPr>
              <a:solidFill>
                <a:schemeClr val="dk2"/>
              </a:solidFill>
              <a:latin typeface="Montserrat"/>
              <a:ea typeface="Montserrat"/>
              <a:cs typeface="Montserrat"/>
              <a:sym typeface="Montserrat"/>
            </a:endParaRPr>
          </a:p>
        </p:txBody>
      </p:sp>
      <p:sp>
        <p:nvSpPr>
          <p:cNvPr id="831" name="Google Shape;831;p86"/>
          <p:cNvSpPr txBox="1"/>
          <p:nvPr/>
        </p:nvSpPr>
        <p:spPr>
          <a:xfrm>
            <a:off x="721900" y="3338725"/>
            <a:ext cx="3728400" cy="31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Lato"/>
              <a:ea typeface="Lato"/>
              <a:cs typeface="Lato"/>
              <a:sym typeface="Lato"/>
            </a:endParaRPr>
          </a:p>
        </p:txBody>
      </p:sp>
      <p:sp>
        <p:nvSpPr>
          <p:cNvPr id="832" name="Google Shape;832;p86"/>
          <p:cNvSpPr txBox="1"/>
          <p:nvPr/>
        </p:nvSpPr>
        <p:spPr>
          <a:xfrm>
            <a:off x="3878441" y="3739575"/>
            <a:ext cx="1324200" cy="38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Age</a:t>
            </a:r>
            <a:endParaRPr sz="2400">
              <a:solidFill>
                <a:schemeClr val="accent1"/>
              </a:solidFill>
              <a:latin typeface="Vidaloka"/>
              <a:ea typeface="Vidaloka"/>
              <a:cs typeface="Vidaloka"/>
              <a:sym typeface="Vidaloka"/>
            </a:endParaRPr>
          </a:p>
        </p:txBody>
      </p:sp>
      <p:sp>
        <p:nvSpPr>
          <p:cNvPr id="833" name="Google Shape;833;p86"/>
          <p:cNvSpPr txBox="1"/>
          <p:nvPr/>
        </p:nvSpPr>
        <p:spPr>
          <a:xfrm flipH="1">
            <a:off x="802475" y="4185350"/>
            <a:ext cx="591000" cy="2709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2</a:t>
            </a:r>
            <a:r>
              <a:rPr lang="en">
                <a:solidFill>
                  <a:schemeClr val="dk1"/>
                </a:solidFill>
                <a:latin typeface="Montserrat"/>
                <a:ea typeface="Montserrat"/>
                <a:cs typeface="Montserrat"/>
                <a:sym typeface="Montserrat"/>
              </a:rPr>
              <a:t>5</a:t>
            </a:r>
            <a:r>
              <a:rPr lang="en">
                <a:solidFill>
                  <a:schemeClr val="dk1"/>
                </a:solidFill>
                <a:latin typeface="Montserrat"/>
                <a:ea typeface="Montserrat"/>
                <a:cs typeface="Montserrat"/>
                <a:sym typeface="Montserrat"/>
              </a:rPr>
              <a:t>-3</a:t>
            </a:r>
            <a:r>
              <a:rPr lang="en">
                <a:solidFill>
                  <a:schemeClr val="dk1"/>
                </a:solidFill>
                <a:latin typeface="Montserrat"/>
                <a:ea typeface="Montserrat"/>
                <a:cs typeface="Montserrat"/>
                <a:sym typeface="Montserrat"/>
              </a:rPr>
              <a:t>8</a:t>
            </a:r>
            <a:endParaRPr>
              <a:solidFill>
                <a:schemeClr val="dk1"/>
              </a:solidFill>
              <a:latin typeface="Montserrat"/>
              <a:ea typeface="Montserrat"/>
              <a:cs typeface="Montserrat"/>
              <a:sym typeface="Montserrat"/>
            </a:endParaRPr>
          </a:p>
        </p:txBody>
      </p:sp>
      <p:sp>
        <p:nvSpPr>
          <p:cNvPr id="834" name="Google Shape;834;p86"/>
          <p:cNvSpPr txBox="1"/>
          <p:nvPr/>
        </p:nvSpPr>
        <p:spPr>
          <a:xfrm flipH="1">
            <a:off x="4823846" y="4185345"/>
            <a:ext cx="591000" cy="2709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39</a:t>
            </a:r>
            <a:r>
              <a:rPr lang="en">
                <a:solidFill>
                  <a:schemeClr val="dk1"/>
                </a:solidFill>
                <a:latin typeface="Montserrat"/>
                <a:ea typeface="Montserrat"/>
                <a:cs typeface="Montserrat"/>
                <a:sym typeface="Montserrat"/>
              </a:rPr>
              <a:t>-</a:t>
            </a:r>
            <a:r>
              <a:rPr lang="en">
                <a:solidFill>
                  <a:schemeClr val="dk1"/>
                </a:solidFill>
                <a:latin typeface="Montserrat"/>
                <a:ea typeface="Montserrat"/>
                <a:cs typeface="Montserrat"/>
                <a:sym typeface="Montserrat"/>
              </a:rPr>
              <a:t>50</a:t>
            </a:r>
            <a:endParaRPr>
              <a:solidFill>
                <a:schemeClr val="dk1"/>
              </a:solidFill>
              <a:latin typeface="Montserrat"/>
              <a:ea typeface="Montserrat"/>
              <a:cs typeface="Montserrat"/>
              <a:sym typeface="Montserrat"/>
            </a:endParaRPr>
          </a:p>
        </p:txBody>
      </p:sp>
      <p:grpSp>
        <p:nvGrpSpPr>
          <p:cNvPr id="835" name="Google Shape;835;p86"/>
          <p:cNvGrpSpPr/>
          <p:nvPr/>
        </p:nvGrpSpPr>
        <p:grpSpPr>
          <a:xfrm>
            <a:off x="1586241" y="4244345"/>
            <a:ext cx="2702456" cy="160244"/>
            <a:chOff x="1476617" y="3475420"/>
            <a:chExt cx="2702456" cy="160244"/>
          </a:xfrm>
        </p:grpSpPr>
        <p:sp>
          <p:nvSpPr>
            <p:cNvPr id="836" name="Google Shape;836;p86"/>
            <p:cNvSpPr/>
            <p:nvPr/>
          </p:nvSpPr>
          <p:spPr>
            <a:xfrm rot="-5400000">
              <a:off x="2112175" y="3475464"/>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6"/>
            <p:cNvSpPr/>
            <p:nvPr/>
          </p:nvSpPr>
          <p:spPr>
            <a:xfrm rot="-5400000">
              <a:off x="2429958" y="3475464"/>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6"/>
            <p:cNvSpPr/>
            <p:nvPr/>
          </p:nvSpPr>
          <p:spPr>
            <a:xfrm rot="-5400000">
              <a:off x="2747741" y="3475464"/>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6"/>
            <p:cNvSpPr/>
            <p:nvPr/>
          </p:nvSpPr>
          <p:spPr>
            <a:xfrm rot="-5400000">
              <a:off x="3065524" y="3475464"/>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6"/>
            <p:cNvSpPr/>
            <p:nvPr/>
          </p:nvSpPr>
          <p:spPr>
            <a:xfrm rot="-5400000">
              <a:off x="3383307" y="3475464"/>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6"/>
            <p:cNvSpPr/>
            <p:nvPr/>
          </p:nvSpPr>
          <p:spPr>
            <a:xfrm rot="-5400000">
              <a:off x="1794392" y="3475464"/>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6"/>
            <p:cNvSpPr/>
            <p:nvPr/>
          </p:nvSpPr>
          <p:spPr>
            <a:xfrm rot="-5400000">
              <a:off x="3701090" y="3475420"/>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6"/>
            <p:cNvSpPr/>
            <p:nvPr/>
          </p:nvSpPr>
          <p:spPr>
            <a:xfrm rot="-5400000">
              <a:off x="4018873" y="3475420"/>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6"/>
            <p:cNvSpPr/>
            <p:nvPr/>
          </p:nvSpPr>
          <p:spPr>
            <a:xfrm rot="-5400000">
              <a:off x="1476617" y="3475464"/>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86"/>
          <p:cNvGrpSpPr/>
          <p:nvPr/>
        </p:nvGrpSpPr>
        <p:grpSpPr>
          <a:xfrm>
            <a:off x="5607612" y="4240670"/>
            <a:ext cx="2702456" cy="160244"/>
            <a:chOff x="1476617" y="3929845"/>
            <a:chExt cx="2702456" cy="160244"/>
          </a:xfrm>
        </p:grpSpPr>
        <p:sp>
          <p:nvSpPr>
            <p:cNvPr id="846" name="Google Shape;846;p86"/>
            <p:cNvSpPr/>
            <p:nvPr/>
          </p:nvSpPr>
          <p:spPr>
            <a:xfrm rot="-5400000">
              <a:off x="2112175" y="3929889"/>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6"/>
            <p:cNvSpPr/>
            <p:nvPr/>
          </p:nvSpPr>
          <p:spPr>
            <a:xfrm rot="-5400000">
              <a:off x="2429958" y="3929889"/>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6"/>
            <p:cNvSpPr/>
            <p:nvPr/>
          </p:nvSpPr>
          <p:spPr>
            <a:xfrm rot="-5400000">
              <a:off x="2747741" y="3929889"/>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6"/>
            <p:cNvSpPr/>
            <p:nvPr/>
          </p:nvSpPr>
          <p:spPr>
            <a:xfrm rot="-5400000">
              <a:off x="3065524" y="3929889"/>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6"/>
            <p:cNvSpPr/>
            <p:nvPr/>
          </p:nvSpPr>
          <p:spPr>
            <a:xfrm rot="-5400000">
              <a:off x="3383307" y="3929889"/>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6"/>
            <p:cNvSpPr/>
            <p:nvPr/>
          </p:nvSpPr>
          <p:spPr>
            <a:xfrm rot="-5400000">
              <a:off x="1794392" y="3929889"/>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6"/>
            <p:cNvSpPr/>
            <p:nvPr/>
          </p:nvSpPr>
          <p:spPr>
            <a:xfrm rot="-5400000">
              <a:off x="3701090" y="3929845"/>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6"/>
            <p:cNvSpPr/>
            <p:nvPr/>
          </p:nvSpPr>
          <p:spPr>
            <a:xfrm rot="-5400000">
              <a:off x="4018873" y="3929845"/>
              <a:ext cx="160200" cy="1602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6"/>
            <p:cNvSpPr/>
            <p:nvPr/>
          </p:nvSpPr>
          <p:spPr>
            <a:xfrm rot="-5400000">
              <a:off x="1476617" y="3929889"/>
              <a:ext cx="160200" cy="160200"/>
            </a:xfrm>
            <a:prstGeom prst="ellipse">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86"/>
          <p:cNvSpPr txBox="1"/>
          <p:nvPr/>
        </p:nvSpPr>
        <p:spPr>
          <a:xfrm>
            <a:off x="802474" y="1248725"/>
            <a:ext cx="1324200" cy="38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Gender</a:t>
            </a:r>
            <a:endParaRPr sz="2400">
              <a:solidFill>
                <a:schemeClr val="accent1"/>
              </a:solidFill>
              <a:latin typeface="Vidaloka"/>
              <a:ea typeface="Vidaloka"/>
              <a:cs typeface="Vidaloka"/>
              <a:sym typeface="Vidaloka"/>
            </a:endParaRPr>
          </a:p>
        </p:txBody>
      </p:sp>
      <p:sp>
        <p:nvSpPr>
          <p:cNvPr id="856" name="Google Shape;856;p86"/>
          <p:cNvSpPr txBox="1"/>
          <p:nvPr/>
        </p:nvSpPr>
        <p:spPr>
          <a:xfrm flipH="1">
            <a:off x="5089950" y="1142167"/>
            <a:ext cx="33753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Most selled products</a:t>
            </a:r>
            <a:endParaRPr sz="2400">
              <a:solidFill>
                <a:schemeClr val="accent1"/>
              </a:solidFill>
              <a:latin typeface="Vidaloka"/>
              <a:ea typeface="Vidaloka"/>
              <a:cs typeface="Vidaloka"/>
              <a:sym typeface="Vidaloka"/>
            </a:endParaRPr>
          </a:p>
        </p:txBody>
      </p:sp>
      <p:sp>
        <p:nvSpPr>
          <p:cNvPr id="857" name="Google Shape;857;p86"/>
          <p:cNvSpPr txBox="1"/>
          <p:nvPr/>
        </p:nvSpPr>
        <p:spPr>
          <a:xfrm flipH="1">
            <a:off x="4952725" y="1537903"/>
            <a:ext cx="3512400" cy="1285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Write the best-selling products</a:t>
            </a:r>
            <a:endParaRPr>
              <a:solidFill>
                <a:schemeClr val="dk2"/>
              </a:solidFill>
              <a:latin typeface="Montserrat"/>
              <a:ea typeface="Montserrat"/>
              <a:cs typeface="Montserrat"/>
              <a:sym typeface="Montserrat"/>
            </a:endParaRPr>
          </a:p>
          <a:p>
            <a:pPr indent="-317500" lvl="0" marL="457200" rtl="0" algn="l">
              <a:spcBef>
                <a:spcPts val="0"/>
              </a:spcBef>
              <a:spcAft>
                <a:spcPts val="0"/>
              </a:spcAft>
              <a:buClr>
                <a:schemeClr val="dk2"/>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Write the best-selling products</a:t>
            </a:r>
            <a:endParaRPr>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858" name="Google Shape;858;p86"/>
          <p:cNvSpPr txBox="1"/>
          <p:nvPr/>
        </p:nvSpPr>
        <p:spPr>
          <a:xfrm flipH="1">
            <a:off x="5021250" y="2865525"/>
            <a:ext cx="3444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Annual expenses</a:t>
            </a:r>
            <a:endParaRPr sz="2400">
              <a:solidFill>
                <a:schemeClr val="accent1"/>
              </a:solidFill>
              <a:latin typeface="Vidaloka"/>
              <a:ea typeface="Vidaloka"/>
              <a:cs typeface="Vidaloka"/>
              <a:sym typeface="Vidaloka"/>
            </a:endParaRPr>
          </a:p>
        </p:txBody>
      </p:sp>
      <p:sp>
        <p:nvSpPr>
          <p:cNvPr id="859" name="Google Shape;859;p86"/>
          <p:cNvSpPr txBox="1"/>
          <p:nvPr/>
        </p:nvSpPr>
        <p:spPr>
          <a:xfrm flipH="1">
            <a:off x="5021250" y="3337450"/>
            <a:ext cx="3444000" cy="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Avg. expense: $5000</a:t>
            </a:r>
            <a:endParaRPr>
              <a:solidFill>
                <a:schemeClr val="dk1"/>
              </a:solidFill>
              <a:latin typeface="Montserrat"/>
              <a:ea typeface="Montserrat"/>
              <a:cs typeface="Montserrat"/>
              <a:sym typeface="Montserrat"/>
            </a:endParaRPr>
          </a:p>
          <a:p>
            <a:pPr indent="0" lvl="0" marL="0" rtl="0" algn="l">
              <a:spcBef>
                <a:spcPts val="1000"/>
              </a:spcBef>
              <a:spcAft>
                <a:spcPts val="1000"/>
              </a:spcAft>
              <a:buClr>
                <a:schemeClr val="dk1"/>
              </a:buClr>
              <a:buSzPts val="1100"/>
              <a:buFont typeface="Arial"/>
              <a:buNone/>
            </a:pPr>
            <a:r>
              <a:t/>
            </a:r>
            <a:endParaRPr>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808"/>
                                        </p:tgtEl>
                                        <p:attrNameLst>
                                          <p:attrName>style.visibility</p:attrName>
                                        </p:attrNameLst>
                                      </p:cBhvr>
                                      <p:to>
                                        <p:strVal val="visible"/>
                                      </p:to>
                                    </p:set>
                                    <p:anim calcmode="lin" valueType="num">
                                      <p:cBhvr additive="base">
                                        <p:cTn dur="1000"/>
                                        <p:tgtEl>
                                          <p:spTgt spid="80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9"/>
                                        </p:tgtEl>
                                        <p:attrNameLst>
                                          <p:attrName>style.visibility</p:attrName>
                                        </p:attrNameLst>
                                      </p:cBhvr>
                                      <p:to>
                                        <p:strVal val="visible"/>
                                      </p:to>
                                    </p:set>
                                    <p:animEffect filter="fade" transition="in">
                                      <p:cBhvr>
                                        <p:cTn dur="1000"/>
                                        <p:tgtEl>
                                          <p:spTgt spid="809"/>
                                        </p:tgtEl>
                                      </p:cBhvr>
                                    </p:animEffect>
                                  </p:childTnLst>
                                </p:cTn>
                              </p:par>
                              <p:par>
                                <p:cTn fill="hold" nodeType="withEffect" presetClass="entr" presetID="10" presetSubtype="0">
                                  <p:stCondLst>
                                    <p:cond delay="0"/>
                                  </p:stCondLst>
                                  <p:childTnLst>
                                    <p:set>
                                      <p:cBhvr>
                                        <p:cTn dur="1" fill="hold">
                                          <p:stCondLst>
                                            <p:cond delay="0"/>
                                          </p:stCondLst>
                                        </p:cTn>
                                        <p:tgtEl>
                                          <p:spTgt spid="810"/>
                                        </p:tgtEl>
                                        <p:attrNameLst>
                                          <p:attrName>style.visibility</p:attrName>
                                        </p:attrNameLst>
                                      </p:cBhvr>
                                      <p:to>
                                        <p:strVal val="visible"/>
                                      </p:to>
                                    </p:set>
                                    <p:animEffect filter="fade" transition="in">
                                      <p:cBhvr>
                                        <p:cTn dur="1000"/>
                                        <p:tgtEl>
                                          <p:spTgt spid="810"/>
                                        </p:tgtEl>
                                      </p:cBhvr>
                                    </p:animEffect>
                                  </p:childTnLst>
                                </p:cTn>
                              </p:par>
                              <p:par>
                                <p:cTn fill="hold" nodeType="withEffect" presetClass="entr" presetID="10" presetSubtype="0">
                                  <p:stCondLst>
                                    <p:cond delay="0"/>
                                  </p:stCondLst>
                                  <p:childTnLst>
                                    <p:set>
                                      <p:cBhvr>
                                        <p:cTn dur="1" fill="hold">
                                          <p:stCondLst>
                                            <p:cond delay="0"/>
                                          </p:stCondLst>
                                        </p:cTn>
                                        <p:tgtEl>
                                          <p:spTgt spid="828"/>
                                        </p:tgtEl>
                                        <p:attrNameLst>
                                          <p:attrName>style.visibility</p:attrName>
                                        </p:attrNameLst>
                                      </p:cBhvr>
                                      <p:to>
                                        <p:strVal val="visible"/>
                                      </p:to>
                                    </p:set>
                                    <p:animEffect filter="fade" transition="in">
                                      <p:cBhvr>
                                        <p:cTn dur="1000"/>
                                        <p:tgtEl>
                                          <p:spTgt spid="828"/>
                                        </p:tgtEl>
                                      </p:cBhvr>
                                    </p:animEffect>
                                  </p:childTnLst>
                                </p:cTn>
                              </p:par>
                              <p:par>
                                <p:cTn fill="hold" nodeType="withEffect" presetClass="entr" presetID="10" presetSubtype="0">
                                  <p:stCondLst>
                                    <p:cond delay="0"/>
                                  </p:stCondLst>
                                  <p:childTnLst>
                                    <p:set>
                                      <p:cBhvr>
                                        <p:cTn dur="1" fill="hold">
                                          <p:stCondLst>
                                            <p:cond delay="0"/>
                                          </p:stCondLst>
                                        </p:cTn>
                                        <p:tgtEl>
                                          <p:spTgt spid="829"/>
                                        </p:tgtEl>
                                        <p:attrNameLst>
                                          <p:attrName>style.visibility</p:attrName>
                                        </p:attrNameLst>
                                      </p:cBhvr>
                                      <p:to>
                                        <p:strVal val="visible"/>
                                      </p:to>
                                    </p:set>
                                    <p:animEffect filter="fade" transition="in">
                                      <p:cBhvr>
                                        <p:cTn dur="1000"/>
                                        <p:tgtEl>
                                          <p:spTgt spid="829"/>
                                        </p:tgtEl>
                                      </p:cBhvr>
                                    </p:animEffect>
                                  </p:childTnLst>
                                </p:cTn>
                              </p:par>
                              <p:par>
                                <p:cTn fill="hold" nodeType="withEffect" presetClass="entr" presetID="10" presetSubtype="0">
                                  <p:stCondLst>
                                    <p:cond delay="0"/>
                                  </p:stCondLst>
                                  <p:childTnLst>
                                    <p:set>
                                      <p:cBhvr>
                                        <p:cTn dur="1" fill="hold">
                                          <p:stCondLst>
                                            <p:cond delay="0"/>
                                          </p:stCondLst>
                                        </p:cTn>
                                        <p:tgtEl>
                                          <p:spTgt spid="830"/>
                                        </p:tgtEl>
                                        <p:attrNameLst>
                                          <p:attrName>style.visibility</p:attrName>
                                        </p:attrNameLst>
                                      </p:cBhvr>
                                      <p:to>
                                        <p:strVal val="visible"/>
                                      </p:to>
                                    </p:set>
                                    <p:animEffect filter="fade" transition="in">
                                      <p:cBhvr>
                                        <p:cTn dur="1000"/>
                                        <p:tgtEl>
                                          <p:spTgt spid="830"/>
                                        </p:tgtEl>
                                      </p:cBhvr>
                                    </p:animEffect>
                                  </p:childTnLst>
                                </p:cTn>
                              </p:par>
                              <p:par>
                                <p:cTn fill="hold" nodeType="withEffect" presetClass="entr" presetID="10" presetSubtype="0">
                                  <p:stCondLst>
                                    <p:cond delay="0"/>
                                  </p:stCondLst>
                                  <p:childTnLst>
                                    <p:set>
                                      <p:cBhvr>
                                        <p:cTn dur="1" fill="hold">
                                          <p:stCondLst>
                                            <p:cond delay="0"/>
                                          </p:stCondLst>
                                        </p:cTn>
                                        <p:tgtEl>
                                          <p:spTgt spid="855"/>
                                        </p:tgtEl>
                                        <p:attrNameLst>
                                          <p:attrName>style.visibility</p:attrName>
                                        </p:attrNameLst>
                                      </p:cBhvr>
                                      <p:to>
                                        <p:strVal val="visible"/>
                                      </p:to>
                                    </p:set>
                                    <p:animEffect filter="fade" transition="in">
                                      <p:cBhvr>
                                        <p:cTn dur="1000"/>
                                        <p:tgtEl>
                                          <p:spTgt spid="8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7"/>
                                        </p:tgtEl>
                                        <p:attrNameLst>
                                          <p:attrName>style.visibility</p:attrName>
                                        </p:attrNameLst>
                                      </p:cBhvr>
                                      <p:to>
                                        <p:strVal val="visible"/>
                                      </p:to>
                                    </p:set>
                                    <p:animEffect filter="fade" transition="in">
                                      <p:cBhvr>
                                        <p:cTn dur="1000"/>
                                        <p:tgtEl>
                                          <p:spTgt spid="817"/>
                                        </p:tgtEl>
                                      </p:cBhvr>
                                    </p:animEffect>
                                  </p:childTnLst>
                                </p:cTn>
                              </p:par>
                              <p:par>
                                <p:cTn fill="hold" nodeType="withEffect" presetClass="entr" presetID="10" presetSubtype="0">
                                  <p:stCondLst>
                                    <p:cond delay="0"/>
                                  </p:stCondLst>
                                  <p:childTnLst>
                                    <p:set>
                                      <p:cBhvr>
                                        <p:cTn dur="1" fill="hold">
                                          <p:stCondLst>
                                            <p:cond delay="0"/>
                                          </p:stCondLst>
                                        </p:cTn>
                                        <p:tgtEl>
                                          <p:spTgt spid="825"/>
                                        </p:tgtEl>
                                        <p:attrNameLst>
                                          <p:attrName>style.visibility</p:attrName>
                                        </p:attrNameLst>
                                      </p:cBhvr>
                                      <p:to>
                                        <p:strVal val="visible"/>
                                      </p:to>
                                    </p:set>
                                    <p:animEffect filter="fade" transition="in">
                                      <p:cBhvr>
                                        <p:cTn dur="1000"/>
                                        <p:tgtEl>
                                          <p:spTgt spid="825"/>
                                        </p:tgtEl>
                                      </p:cBhvr>
                                    </p:animEffect>
                                  </p:childTnLst>
                                </p:cTn>
                              </p:par>
                              <p:par>
                                <p:cTn fill="hold" nodeType="withEffect" presetClass="entr" presetID="10" presetSubtype="0">
                                  <p:stCondLst>
                                    <p:cond delay="0"/>
                                  </p:stCondLst>
                                  <p:childTnLst>
                                    <p:set>
                                      <p:cBhvr>
                                        <p:cTn dur="1" fill="hold">
                                          <p:stCondLst>
                                            <p:cond delay="0"/>
                                          </p:stCondLst>
                                        </p:cTn>
                                        <p:tgtEl>
                                          <p:spTgt spid="826"/>
                                        </p:tgtEl>
                                        <p:attrNameLst>
                                          <p:attrName>style.visibility</p:attrName>
                                        </p:attrNameLst>
                                      </p:cBhvr>
                                      <p:to>
                                        <p:strVal val="visible"/>
                                      </p:to>
                                    </p:set>
                                    <p:animEffect filter="fade" transition="in">
                                      <p:cBhvr>
                                        <p:cTn dur="1000"/>
                                        <p:tgtEl>
                                          <p:spTgt spid="826"/>
                                        </p:tgtEl>
                                      </p:cBhvr>
                                    </p:animEffect>
                                  </p:childTnLst>
                                </p:cTn>
                              </p:par>
                              <p:par>
                                <p:cTn fill="hold" nodeType="withEffect" presetClass="entr" presetID="10" presetSubtype="0">
                                  <p:stCondLst>
                                    <p:cond delay="0"/>
                                  </p:stCondLst>
                                  <p:childTnLst>
                                    <p:set>
                                      <p:cBhvr>
                                        <p:cTn dur="1" fill="hold">
                                          <p:stCondLst>
                                            <p:cond delay="0"/>
                                          </p:stCondLst>
                                        </p:cTn>
                                        <p:tgtEl>
                                          <p:spTgt spid="827"/>
                                        </p:tgtEl>
                                        <p:attrNameLst>
                                          <p:attrName>style.visibility</p:attrName>
                                        </p:attrNameLst>
                                      </p:cBhvr>
                                      <p:to>
                                        <p:strVal val="visible"/>
                                      </p:to>
                                    </p:set>
                                    <p:animEffect filter="fade" transition="in">
                                      <p:cBhvr>
                                        <p:cTn dur="1000"/>
                                        <p:tgtEl>
                                          <p:spTgt spid="827"/>
                                        </p:tgtEl>
                                      </p:cBhvr>
                                    </p:animEffect>
                                  </p:childTnLst>
                                </p:cTn>
                              </p:par>
                              <p:par>
                                <p:cTn fill="hold" nodeType="withEffect" presetClass="entr" presetID="10" presetSubtype="0">
                                  <p:stCondLst>
                                    <p:cond delay="0"/>
                                  </p:stCondLst>
                                  <p:childTnLst>
                                    <p:set>
                                      <p:cBhvr>
                                        <p:cTn dur="1" fill="hold">
                                          <p:stCondLst>
                                            <p:cond delay="0"/>
                                          </p:stCondLst>
                                        </p:cTn>
                                        <p:tgtEl>
                                          <p:spTgt spid="831"/>
                                        </p:tgtEl>
                                        <p:attrNameLst>
                                          <p:attrName>style.visibility</p:attrName>
                                        </p:attrNameLst>
                                      </p:cBhvr>
                                      <p:to>
                                        <p:strVal val="visible"/>
                                      </p:to>
                                    </p:set>
                                    <p:animEffect filter="fade" transition="in">
                                      <p:cBhvr>
                                        <p:cTn dur="1000"/>
                                        <p:tgtEl>
                                          <p:spTgt spid="8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32"/>
                                        </p:tgtEl>
                                        <p:attrNameLst>
                                          <p:attrName>style.visibility</p:attrName>
                                        </p:attrNameLst>
                                      </p:cBhvr>
                                      <p:to>
                                        <p:strVal val="visible"/>
                                      </p:to>
                                    </p:set>
                                    <p:anim calcmode="lin" valueType="num">
                                      <p:cBhvr additive="base">
                                        <p:cTn dur="1000"/>
                                        <p:tgtEl>
                                          <p:spTgt spid="83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833"/>
                                        </p:tgtEl>
                                        <p:attrNameLst>
                                          <p:attrName>style.visibility</p:attrName>
                                        </p:attrNameLst>
                                      </p:cBhvr>
                                      <p:to>
                                        <p:strVal val="visible"/>
                                      </p:to>
                                    </p:set>
                                    <p:anim calcmode="lin" valueType="num">
                                      <p:cBhvr additive="base">
                                        <p:cTn dur="1000"/>
                                        <p:tgtEl>
                                          <p:spTgt spid="83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835"/>
                                        </p:tgtEl>
                                        <p:attrNameLst>
                                          <p:attrName>style.visibility</p:attrName>
                                        </p:attrNameLst>
                                      </p:cBhvr>
                                      <p:to>
                                        <p:strVal val="visible"/>
                                      </p:to>
                                    </p:set>
                                    <p:anim calcmode="lin" valueType="num">
                                      <p:cBhvr additive="base">
                                        <p:cTn dur="1000"/>
                                        <p:tgtEl>
                                          <p:spTgt spid="8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34"/>
                                        </p:tgtEl>
                                        <p:attrNameLst>
                                          <p:attrName>style.visibility</p:attrName>
                                        </p:attrNameLst>
                                      </p:cBhvr>
                                      <p:to>
                                        <p:strVal val="visible"/>
                                      </p:to>
                                    </p:set>
                                    <p:anim calcmode="lin" valueType="num">
                                      <p:cBhvr additive="base">
                                        <p:cTn dur="1000"/>
                                        <p:tgtEl>
                                          <p:spTgt spid="8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845"/>
                                        </p:tgtEl>
                                        <p:attrNameLst>
                                          <p:attrName>style.visibility</p:attrName>
                                        </p:attrNameLst>
                                      </p:cBhvr>
                                      <p:to>
                                        <p:strVal val="visible"/>
                                      </p:to>
                                    </p:set>
                                    <p:anim calcmode="lin" valueType="num">
                                      <p:cBhvr additive="base">
                                        <p:cTn dur="1000"/>
                                        <p:tgtEl>
                                          <p:spTgt spid="84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87"/>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a:t>
            </a:r>
            <a:endParaRPr/>
          </a:p>
          <a:p>
            <a:pPr indent="0" lvl="0" marL="0" rtl="0" algn="l">
              <a:spcBef>
                <a:spcPts val="0"/>
              </a:spcBef>
              <a:spcAft>
                <a:spcPts val="0"/>
              </a:spcAft>
              <a:buNone/>
            </a:pPr>
            <a:r>
              <a:rPr lang="en"/>
              <a:t>the concept</a:t>
            </a:r>
            <a:endParaRPr/>
          </a:p>
        </p:txBody>
      </p:sp>
      <p:sp>
        <p:nvSpPr>
          <p:cNvPr id="865" name="Google Shape;865;p87"/>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Images reveal large amounts of data, so remember: use and image instead of long texts</a:t>
            </a:r>
            <a:endParaRPr/>
          </a:p>
        </p:txBody>
      </p:sp>
      <p:pic>
        <p:nvPicPr>
          <p:cNvPr id="866" name="Google Shape;866;p87"/>
          <p:cNvPicPr preferRelativeResize="0"/>
          <p:nvPr/>
        </p:nvPicPr>
        <p:blipFill rotWithShape="1">
          <a:blip r:embed="rId3">
            <a:alphaModFix/>
          </a:blip>
          <a:srcRect b="0" l="16899" r="16906" t="0"/>
          <a:stretch/>
        </p:blipFill>
        <p:spPr>
          <a:xfrm>
            <a:off x="4931700" y="1054650"/>
            <a:ext cx="3013500" cy="30342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61"/>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95" name="Google Shape;495;p61"/>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496" name="Google Shape;496;p61"/>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Company</a:t>
            </a:r>
            <a:endParaRPr/>
          </a:p>
        </p:txBody>
      </p:sp>
      <p:sp>
        <p:nvSpPr>
          <p:cNvPr id="497" name="Google Shape;497;p61"/>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98" name="Google Shape;498;p61"/>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99" name="Google Shape;499;p61"/>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500" name="Google Shape;500;p61"/>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01" name="Google Shape;501;p61"/>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502" name="Google Shape;502;p61"/>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03" name="Google Shape;503;p61"/>
          <p:cNvSpPr txBox="1"/>
          <p:nvPr>
            <p:ph idx="9" type="title"/>
          </p:nvPr>
        </p:nvSpPr>
        <p:spPr>
          <a:xfrm>
            <a:off x="23786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04" name="Google Shape;504;p61"/>
          <p:cNvSpPr txBox="1"/>
          <p:nvPr>
            <p:ph idx="13" type="title"/>
          </p:nvPr>
        </p:nvSpPr>
        <p:spPr>
          <a:xfrm>
            <a:off x="57244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05" name="Google Shape;505;p61"/>
          <p:cNvSpPr txBox="1"/>
          <p:nvPr>
            <p:ph idx="14" type="title"/>
          </p:nvPr>
        </p:nvSpPr>
        <p:spPr>
          <a:xfrm>
            <a:off x="2378700" y="308273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06" name="Google Shape;506;p61"/>
          <p:cNvSpPr txBox="1"/>
          <p:nvPr>
            <p:ph idx="15" type="title"/>
          </p:nvPr>
        </p:nvSpPr>
        <p:spPr>
          <a:xfrm>
            <a:off x="5724450" y="308273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88"/>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picture always reinforces</a:t>
            </a:r>
            <a:endParaRPr/>
          </a:p>
          <a:p>
            <a:pPr indent="0" lvl="0" marL="0" rtl="0" algn="l">
              <a:spcBef>
                <a:spcPts val="0"/>
              </a:spcBef>
              <a:spcAft>
                <a:spcPts val="0"/>
              </a:spcAft>
              <a:buClr>
                <a:schemeClr val="dk1"/>
              </a:buClr>
              <a:buSzPts val="1100"/>
              <a:buFont typeface="Arial"/>
              <a:buNone/>
            </a:pPr>
            <a:r>
              <a:rPr lang="en"/>
              <a:t>the concept</a:t>
            </a:r>
            <a:endParaRPr/>
          </a:p>
        </p:txBody>
      </p:sp>
      <p:sp>
        <p:nvSpPr>
          <p:cNvPr id="872" name="Google Shape;872;p88"/>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lang="en"/>
              <a:t>Images reveal large amounts of data, so remember: use and image instead of long texts</a:t>
            </a:r>
            <a:endParaRPr/>
          </a:p>
        </p:txBody>
      </p:sp>
      <p:pic>
        <p:nvPicPr>
          <p:cNvPr id="873" name="Google Shape;873;p88"/>
          <p:cNvPicPr preferRelativeResize="0"/>
          <p:nvPr/>
        </p:nvPicPr>
        <p:blipFill>
          <a:blip r:embed="rId3">
            <a:alphaModFix/>
          </a:blip>
          <a:stretch>
            <a:fillRect/>
          </a:stretch>
        </p:blipFill>
        <p:spPr>
          <a:xfrm>
            <a:off x="713225" y="1082488"/>
            <a:ext cx="4467824" cy="2978524"/>
          </a:xfrm>
          <a:prstGeom prst="rect">
            <a:avLst/>
          </a:prstGeom>
          <a:noFill/>
          <a:ln cap="flat" cmpd="sng" w="28575">
            <a:solidFill>
              <a:schemeClr val="accent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71"/>
                                        </p:tgtEl>
                                        <p:attrNameLst>
                                          <p:attrName>style.visibility</p:attrName>
                                        </p:attrNameLst>
                                      </p:cBhvr>
                                      <p:to>
                                        <p:strVal val="visible"/>
                                      </p:to>
                                    </p:set>
                                    <p:anim calcmode="lin" valueType="num">
                                      <p:cBhvr additive="base">
                                        <p:cTn dur="1000"/>
                                        <p:tgtEl>
                                          <p:spTgt spid="87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872"/>
                                        </p:tgtEl>
                                        <p:attrNameLst>
                                          <p:attrName>style.visibility</p:attrName>
                                        </p:attrNameLst>
                                      </p:cBhvr>
                                      <p:to>
                                        <p:strVal val="visible"/>
                                      </p:to>
                                    </p:set>
                                    <p:anim calcmode="lin" valueType="num">
                                      <p:cBhvr additive="base">
                                        <p:cTn dur="1000"/>
                                        <p:tgtEl>
                                          <p:spTgt spid="87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73"/>
                                        </p:tgtEl>
                                        <p:attrNameLst>
                                          <p:attrName>style.visibility</p:attrName>
                                        </p:attrNameLst>
                                      </p:cBhvr>
                                      <p:to>
                                        <p:strVal val="visible"/>
                                      </p:to>
                                    </p:set>
                                    <p:anim calcmode="lin" valueType="num">
                                      <p:cBhvr additive="base">
                                        <p:cTn dur="1000"/>
                                        <p:tgtEl>
                                          <p:spTgt spid="87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89"/>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can use three columns</a:t>
            </a:r>
            <a:endParaRPr/>
          </a:p>
        </p:txBody>
      </p:sp>
      <p:sp>
        <p:nvSpPr>
          <p:cNvPr id="879" name="Google Shape;879;p89"/>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80" name="Google Shape;880;p89"/>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 It’s really hot</a:t>
            </a:r>
            <a:endParaRPr/>
          </a:p>
        </p:txBody>
      </p:sp>
      <p:sp>
        <p:nvSpPr>
          <p:cNvPr id="881" name="Google Shape;881;p89"/>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82" name="Google Shape;882;p89"/>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a:t>
            </a:r>
            <a:endParaRPr/>
          </a:p>
        </p:txBody>
      </p:sp>
      <p:sp>
        <p:nvSpPr>
          <p:cNvPr id="883" name="Google Shape;883;p89"/>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84" name="Google Shape;884;p89"/>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 and the smallest one</a:t>
            </a:r>
            <a:endParaRPr/>
          </a:p>
        </p:txBody>
      </p:sp>
      <p:grpSp>
        <p:nvGrpSpPr>
          <p:cNvPr id="885" name="Google Shape;885;p89"/>
          <p:cNvGrpSpPr/>
          <p:nvPr/>
        </p:nvGrpSpPr>
        <p:grpSpPr>
          <a:xfrm>
            <a:off x="4380042" y="2088175"/>
            <a:ext cx="384058" cy="383811"/>
            <a:chOff x="-61351725" y="3372400"/>
            <a:chExt cx="310350" cy="310150"/>
          </a:xfrm>
        </p:grpSpPr>
        <p:sp>
          <p:nvSpPr>
            <p:cNvPr id="886" name="Google Shape;886;p8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89"/>
          <p:cNvGrpSpPr/>
          <p:nvPr/>
        </p:nvGrpSpPr>
        <p:grpSpPr>
          <a:xfrm>
            <a:off x="1820645" y="2087544"/>
            <a:ext cx="390864" cy="385048"/>
            <a:chOff x="-60991775" y="3376900"/>
            <a:chExt cx="315850" cy="311150"/>
          </a:xfrm>
        </p:grpSpPr>
        <p:sp>
          <p:nvSpPr>
            <p:cNvPr id="890" name="Google Shape;890;p8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89"/>
          <p:cNvGrpSpPr/>
          <p:nvPr/>
        </p:nvGrpSpPr>
        <p:grpSpPr>
          <a:xfrm>
            <a:off x="6909320" y="2115586"/>
            <a:ext cx="437214" cy="357006"/>
            <a:chOff x="3860400" y="3254050"/>
            <a:chExt cx="296175" cy="241825"/>
          </a:xfrm>
        </p:grpSpPr>
        <p:sp>
          <p:nvSpPr>
            <p:cNvPr id="894" name="Google Shape;894;p8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90"/>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06" name="Google Shape;906;p90"/>
          <p:cNvSpPr txBox="1"/>
          <p:nvPr>
            <p:ph idx="2" type="subTitle"/>
          </p:nvPr>
        </p:nvSpPr>
        <p:spPr>
          <a:xfrm>
            <a:off x="3509000" y="21100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a planet with very high temperatures</a:t>
            </a:r>
            <a:endParaRPr/>
          </a:p>
        </p:txBody>
      </p:sp>
      <p:sp>
        <p:nvSpPr>
          <p:cNvPr id="907" name="Google Shape;907;p90"/>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08" name="Google Shape;908;p90"/>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909" name="Google Shape;909;p90"/>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10" name="Google Shape;910;p90"/>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911" name="Google Shape;911;p90"/>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six columns</a:t>
            </a:r>
            <a:endParaRPr/>
          </a:p>
        </p:txBody>
      </p:sp>
      <p:sp>
        <p:nvSpPr>
          <p:cNvPr id="912" name="Google Shape;912;p90"/>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13" name="Google Shape;913;p90"/>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914" name="Google Shape;914;p90"/>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15" name="Google Shape;915;p90"/>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916" name="Google Shape;916;p90"/>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917" name="Google Shape;917;p90"/>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grpSp>
        <p:nvGrpSpPr>
          <p:cNvPr id="918" name="Google Shape;918;p90"/>
          <p:cNvGrpSpPr/>
          <p:nvPr/>
        </p:nvGrpSpPr>
        <p:grpSpPr>
          <a:xfrm>
            <a:off x="1832439" y="1299969"/>
            <a:ext cx="367261" cy="366364"/>
            <a:chOff x="-64410850" y="4094450"/>
            <a:chExt cx="317425" cy="316650"/>
          </a:xfrm>
        </p:grpSpPr>
        <p:sp>
          <p:nvSpPr>
            <p:cNvPr id="919" name="Google Shape;919;p9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9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90"/>
          <p:cNvGrpSpPr/>
          <p:nvPr/>
        </p:nvGrpSpPr>
        <p:grpSpPr>
          <a:xfrm>
            <a:off x="6952028" y="3047788"/>
            <a:ext cx="351786" cy="326274"/>
            <a:chOff x="-62511900" y="4129100"/>
            <a:chExt cx="304050" cy="282000"/>
          </a:xfrm>
        </p:grpSpPr>
        <p:sp>
          <p:nvSpPr>
            <p:cNvPr id="923" name="Google Shape;923;p9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9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9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90"/>
          <p:cNvGrpSpPr/>
          <p:nvPr/>
        </p:nvGrpSpPr>
        <p:grpSpPr>
          <a:xfrm>
            <a:off x="4400245" y="3023839"/>
            <a:ext cx="343669" cy="348916"/>
            <a:chOff x="-59400775" y="4084200"/>
            <a:chExt cx="311125" cy="315875"/>
          </a:xfrm>
        </p:grpSpPr>
        <p:sp>
          <p:nvSpPr>
            <p:cNvPr id="929" name="Google Shape;929;p9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9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9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9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90"/>
          <p:cNvGrpSpPr/>
          <p:nvPr/>
        </p:nvGrpSpPr>
        <p:grpSpPr>
          <a:xfrm>
            <a:off x="6944450" y="1300410"/>
            <a:ext cx="310770" cy="365467"/>
            <a:chOff x="-60232500" y="4101525"/>
            <a:chExt cx="268600" cy="315875"/>
          </a:xfrm>
        </p:grpSpPr>
        <p:sp>
          <p:nvSpPr>
            <p:cNvPr id="936" name="Google Shape;936;p9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90"/>
          <p:cNvSpPr/>
          <p:nvPr/>
        </p:nvSpPr>
        <p:spPr>
          <a:xfrm>
            <a:off x="4387978" y="1377518"/>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90"/>
          <p:cNvGrpSpPr/>
          <p:nvPr/>
        </p:nvGrpSpPr>
        <p:grpSpPr>
          <a:xfrm>
            <a:off x="1831518" y="3008827"/>
            <a:ext cx="369112" cy="364657"/>
            <a:chOff x="-59869425" y="4102225"/>
            <a:chExt cx="319025" cy="315175"/>
          </a:xfrm>
        </p:grpSpPr>
        <p:sp>
          <p:nvSpPr>
            <p:cNvPr id="940" name="Google Shape;940;p9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9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9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9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911"/>
                                        </p:tgtEl>
                                        <p:attrNameLst>
                                          <p:attrName>style.visibility</p:attrName>
                                        </p:attrNameLst>
                                      </p:cBhvr>
                                      <p:to>
                                        <p:strVal val="visible"/>
                                      </p:to>
                                    </p:set>
                                    <p:anim calcmode="lin" valueType="num">
                                      <p:cBhvr additive="base">
                                        <p:cTn dur="1000"/>
                                        <p:tgtEl>
                                          <p:spTgt spid="91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07"/>
                                        </p:tgtEl>
                                        <p:attrNameLst>
                                          <p:attrName>style.visibility</p:attrName>
                                        </p:attrNameLst>
                                      </p:cBhvr>
                                      <p:to>
                                        <p:strVal val="visible"/>
                                      </p:to>
                                    </p:set>
                                    <p:anim calcmode="lin" valueType="num">
                                      <p:cBhvr additive="base">
                                        <p:cTn dur="1000"/>
                                        <p:tgtEl>
                                          <p:spTgt spid="9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08"/>
                                        </p:tgtEl>
                                        <p:attrNameLst>
                                          <p:attrName>style.visibility</p:attrName>
                                        </p:attrNameLst>
                                      </p:cBhvr>
                                      <p:to>
                                        <p:strVal val="visible"/>
                                      </p:to>
                                    </p:set>
                                    <p:anim calcmode="lin" valueType="num">
                                      <p:cBhvr additive="base">
                                        <p:cTn dur="1000"/>
                                        <p:tgtEl>
                                          <p:spTgt spid="9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18"/>
                                        </p:tgtEl>
                                        <p:attrNameLst>
                                          <p:attrName>style.visibility</p:attrName>
                                        </p:attrNameLst>
                                      </p:cBhvr>
                                      <p:to>
                                        <p:strVal val="visible"/>
                                      </p:to>
                                    </p:set>
                                    <p:anim calcmode="lin" valueType="num">
                                      <p:cBhvr additive="base">
                                        <p:cTn dur="1000"/>
                                        <p:tgtEl>
                                          <p:spTgt spid="91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05"/>
                                        </p:tgtEl>
                                        <p:attrNameLst>
                                          <p:attrName>style.visibility</p:attrName>
                                        </p:attrNameLst>
                                      </p:cBhvr>
                                      <p:to>
                                        <p:strVal val="visible"/>
                                      </p:to>
                                    </p:set>
                                    <p:anim calcmode="lin" valueType="num">
                                      <p:cBhvr additive="base">
                                        <p:cTn dur="1000"/>
                                        <p:tgtEl>
                                          <p:spTgt spid="90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06"/>
                                        </p:tgtEl>
                                        <p:attrNameLst>
                                          <p:attrName>style.visibility</p:attrName>
                                        </p:attrNameLst>
                                      </p:cBhvr>
                                      <p:to>
                                        <p:strVal val="visible"/>
                                      </p:to>
                                    </p:set>
                                    <p:anim calcmode="lin" valueType="num">
                                      <p:cBhvr additive="base">
                                        <p:cTn dur="1000"/>
                                        <p:tgtEl>
                                          <p:spTgt spid="9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38"/>
                                        </p:tgtEl>
                                        <p:attrNameLst>
                                          <p:attrName>style.visibility</p:attrName>
                                        </p:attrNameLst>
                                      </p:cBhvr>
                                      <p:to>
                                        <p:strVal val="visible"/>
                                      </p:to>
                                    </p:set>
                                    <p:anim calcmode="lin" valueType="num">
                                      <p:cBhvr additive="base">
                                        <p:cTn dur="1000"/>
                                        <p:tgtEl>
                                          <p:spTgt spid="93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09"/>
                                        </p:tgtEl>
                                        <p:attrNameLst>
                                          <p:attrName>style.visibility</p:attrName>
                                        </p:attrNameLst>
                                      </p:cBhvr>
                                      <p:to>
                                        <p:strVal val="visible"/>
                                      </p:to>
                                    </p:set>
                                    <p:anim calcmode="lin" valueType="num">
                                      <p:cBhvr additive="base">
                                        <p:cTn dur="1000"/>
                                        <p:tgtEl>
                                          <p:spTgt spid="90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10"/>
                                        </p:tgtEl>
                                        <p:attrNameLst>
                                          <p:attrName>style.visibility</p:attrName>
                                        </p:attrNameLst>
                                      </p:cBhvr>
                                      <p:to>
                                        <p:strVal val="visible"/>
                                      </p:to>
                                    </p:set>
                                    <p:anim calcmode="lin" valueType="num">
                                      <p:cBhvr additive="base">
                                        <p:cTn dur="1000"/>
                                        <p:tgtEl>
                                          <p:spTgt spid="91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35"/>
                                        </p:tgtEl>
                                        <p:attrNameLst>
                                          <p:attrName>style.visibility</p:attrName>
                                        </p:attrNameLst>
                                      </p:cBhvr>
                                      <p:to>
                                        <p:strVal val="visible"/>
                                      </p:to>
                                    </p:set>
                                    <p:anim calcmode="lin" valueType="num">
                                      <p:cBhvr additive="base">
                                        <p:cTn dur="1000"/>
                                        <p:tgtEl>
                                          <p:spTgt spid="9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14"/>
                                        </p:tgtEl>
                                        <p:attrNameLst>
                                          <p:attrName>style.visibility</p:attrName>
                                        </p:attrNameLst>
                                      </p:cBhvr>
                                      <p:to>
                                        <p:strVal val="visible"/>
                                      </p:to>
                                    </p:set>
                                    <p:anim calcmode="lin" valueType="num">
                                      <p:cBhvr additive="base">
                                        <p:cTn dur="1000"/>
                                        <p:tgtEl>
                                          <p:spTgt spid="91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15"/>
                                        </p:tgtEl>
                                        <p:attrNameLst>
                                          <p:attrName>style.visibility</p:attrName>
                                        </p:attrNameLst>
                                      </p:cBhvr>
                                      <p:to>
                                        <p:strVal val="visible"/>
                                      </p:to>
                                    </p:set>
                                    <p:anim calcmode="lin" valueType="num">
                                      <p:cBhvr additive="base">
                                        <p:cTn dur="1000"/>
                                        <p:tgtEl>
                                          <p:spTgt spid="9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39"/>
                                        </p:tgtEl>
                                        <p:attrNameLst>
                                          <p:attrName>style.visibility</p:attrName>
                                        </p:attrNameLst>
                                      </p:cBhvr>
                                      <p:to>
                                        <p:strVal val="visible"/>
                                      </p:to>
                                    </p:set>
                                    <p:anim calcmode="lin" valueType="num">
                                      <p:cBhvr additive="base">
                                        <p:cTn dur="1000"/>
                                        <p:tgtEl>
                                          <p:spTgt spid="93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12"/>
                                        </p:tgtEl>
                                        <p:attrNameLst>
                                          <p:attrName>style.visibility</p:attrName>
                                        </p:attrNameLst>
                                      </p:cBhvr>
                                      <p:to>
                                        <p:strVal val="visible"/>
                                      </p:to>
                                    </p:set>
                                    <p:anim calcmode="lin" valueType="num">
                                      <p:cBhvr additive="base">
                                        <p:cTn dur="1000"/>
                                        <p:tgtEl>
                                          <p:spTgt spid="91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13"/>
                                        </p:tgtEl>
                                        <p:attrNameLst>
                                          <p:attrName>style.visibility</p:attrName>
                                        </p:attrNameLst>
                                      </p:cBhvr>
                                      <p:to>
                                        <p:strVal val="visible"/>
                                      </p:to>
                                    </p:set>
                                    <p:anim calcmode="lin" valueType="num">
                                      <p:cBhvr additive="base">
                                        <p:cTn dur="1000"/>
                                        <p:tgtEl>
                                          <p:spTgt spid="91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28"/>
                                        </p:tgtEl>
                                        <p:attrNameLst>
                                          <p:attrName>style.visibility</p:attrName>
                                        </p:attrNameLst>
                                      </p:cBhvr>
                                      <p:to>
                                        <p:strVal val="visible"/>
                                      </p:to>
                                    </p:set>
                                    <p:anim calcmode="lin" valueType="num">
                                      <p:cBhvr additive="base">
                                        <p:cTn dur="1000"/>
                                        <p:tgtEl>
                                          <p:spTgt spid="92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16"/>
                                        </p:tgtEl>
                                        <p:attrNameLst>
                                          <p:attrName>style.visibility</p:attrName>
                                        </p:attrNameLst>
                                      </p:cBhvr>
                                      <p:to>
                                        <p:strVal val="visible"/>
                                      </p:to>
                                    </p:set>
                                    <p:anim calcmode="lin" valueType="num">
                                      <p:cBhvr additive="base">
                                        <p:cTn dur="1000"/>
                                        <p:tgtEl>
                                          <p:spTgt spid="91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17"/>
                                        </p:tgtEl>
                                        <p:attrNameLst>
                                          <p:attrName>style.visibility</p:attrName>
                                        </p:attrNameLst>
                                      </p:cBhvr>
                                      <p:to>
                                        <p:strVal val="visible"/>
                                      </p:to>
                                    </p:set>
                                    <p:anim calcmode="lin" valueType="num">
                                      <p:cBhvr additive="base">
                                        <p:cTn dur="1000"/>
                                        <p:tgtEl>
                                          <p:spTgt spid="91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22"/>
                                        </p:tgtEl>
                                        <p:attrNameLst>
                                          <p:attrName>style.visibility</p:attrName>
                                        </p:attrNameLst>
                                      </p:cBhvr>
                                      <p:to>
                                        <p:strVal val="visible"/>
                                      </p:to>
                                    </p:set>
                                    <p:anim calcmode="lin" valueType="num">
                                      <p:cBhvr additive="base">
                                        <p:cTn dur="1000"/>
                                        <p:tgtEl>
                                          <p:spTgt spid="92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9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timeline</a:t>
            </a:r>
            <a:endParaRPr/>
          </a:p>
        </p:txBody>
      </p:sp>
      <p:sp>
        <p:nvSpPr>
          <p:cNvPr id="949" name="Google Shape;949;p91"/>
          <p:cNvSpPr txBox="1"/>
          <p:nvPr/>
        </p:nvSpPr>
        <p:spPr>
          <a:xfrm>
            <a:off x="6715375" y="19133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Mars is a cold place, not hot</a:t>
            </a:r>
            <a:endParaRPr>
              <a:solidFill>
                <a:schemeClr val="dk1"/>
              </a:solidFill>
              <a:latin typeface="Montserrat"/>
              <a:ea typeface="Montserrat"/>
              <a:cs typeface="Montserrat"/>
              <a:sym typeface="Montserrat"/>
            </a:endParaRPr>
          </a:p>
        </p:txBody>
      </p:sp>
      <p:sp>
        <p:nvSpPr>
          <p:cNvPr id="950" name="Google Shape;950;p91"/>
          <p:cNvSpPr txBox="1"/>
          <p:nvPr/>
        </p:nvSpPr>
        <p:spPr>
          <a:xfrm>
            <a:off x="2725175" y="19133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p:txBody>
      </p:sp>
      <p:sp>
        <p:nvSpPr>
          <p:cNvPr id="951" name="Google Shape;951;p91"/>
          <p:cNvSpPr txBox="1"/>
          <p:nvPr/>
        </p:nvSpPr>
        <p:spPr>
          <a:xfrm>
            <a:off x="4712150" y="35419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Neptune</a:t>
            </a:r>
            <a:endParaRPr sz="2400">
              <a:solidFill>
                <a:schemeClr val="dk1"/>
              </a:solidFill>
              <a:latin typeface="Vidaloka"/>
              <a:ea typeface="Vidaloka"/>
              <a:cs typeface="Vidaloka"/>
              <a:sym typeface="Vidaloka"/>
            </a:endParaRPr>
          </a:p>
        </p:txBody>
      </p:sp>
      <p:sp>
        <p:nvSpPr>
          <p:cNvPr id="952" name="Google Shape;952;p91"/>
          <p:cNvSpPr txBox="1"/>
          <p:nvPr/>
        </p:nvSpPr>
        <p:spPr>
          <a:xfrm>
            <a:off x="4712150" y="38819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Neptune is far away from Earth</a:t>
            </a:r>
            <a:endParaRPr>
              <a:solidFill>
                <a:schemeClr val="dk1"/>
              </a:solidFill>
              <a:latin typeface="Montserrat"/>
              <a:ea typeface="Montserrat"/>
              <a:cs typeface="Montserrat"/>
              <a:sym typeface="Montserrat"/>
            </a:endParaRPr>
          </a:p>
        </p:txBody>
      </p:sp>
      <p:sp>
        <p:nvSpPr>
          <p:cNvPr id="953" name="Google Shape;953;p91"/>
          <p:cNvSpPr txBox="1"/>
          <p:nvPr/>
        </p:nvSpPr>
        <p:spPr>
          <a:xfrm>
            <a:off x="705725" y="35419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954" name="Google Shape;954;p91"/>
          <p:cNvSpPr txBox="1"/>
          <p:nvPr/>
        </p:nvSpPr>
        <p:spPr>
          <a:xfrm>
            <a:off x="705725" y="3881975"/>
            <a:ext cx="1722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Mercury is the smallest planet</a:t>
            </a:r>
            <a:endParaRPr>
              <a:solidFill>
                <a:schemeClr val="dk1"/>
              </a:solidFill>
              <a:latin typeface="Montserrat"/>
              <a:ea typeface="Montserrat"/>
              <a:cs typeface="Montserrat"/>
              <a:sym typeface="Montserrat"/>
            </a:endParaRPr>
          </a:p>
        </p:txBody>
      </p:sp>
      <p:grpSp>
        <p:nvGrpSpPr>
          <p:cNvPr id="955" name="Google Shape;955;p91"/>
          <p:cNvGrpSpPr/>
          <p:nvPr/>
        </p:nvGrpSpPr>
        <p:grpSpPr>
          <a:xfrm>
            <a:off x="1061626" y="2700425"/>
            <a:ext cx="7013349" cy="667500"/>
            <a:chOff x="1061626" y="2700425"/>
            <a:chExt cx="7013349" cy="667500"/>
          </a:xfrm>
        </p:grpSpPr>
        <p:cxnSp>
          <p:nvCxnSpPr>
            <p:cNvPr id="956" name="Google Shape;956;p91"/>
            <p:cNvCxnSpPr>
              <a:stCxn id="957" idx="3"/>
              <a:endCxn id="958" idx="1"/>
            </p:cNvCxnSpPr>
            <p:nvPr/>
          </p:nvCxnSpPr>
          <p:spPr>
            <a:xfrm>
              <a:off x="2072626" y="3034175"/>
              <a:ext cx="1006800" cy="0"/>
            </a:xfrm>
            <a:prstGeom prst="straightConnector1">
              <a:avLst/>
            </a:prstGeom>
            <a:noFill/>
            <a:ln cap="flat" cmpd="sng" w="28575">
              <a:solidFill>
                <a:schemeClr val="accent2"/>
              </a:solidFill>
              <a:prstDash val="solid"/>
              <a:round/>
              <a:headEnd len="med" w="med" type="none"/>
              <a:tailEnd len="med" w="med" type="none"/>
            </a:ln>
          </p:spPr>
        </p:cxnSp>
        <p:cxnSp>
          <p:nvCxnSpPr>
            <p:cNvPr id="959" name="Google Shape;959;p91"/>
            <p:cNvCxnSpPr>
              <a:stCxn id="958" idx="3"/>
              <a:endCxn id="960" idx="1"/>
            </p:cNvCxnSpPr>
            <p:nvPr/>
          </p:nvCxnSpPr>
          <p:spPr>
            <a:xfrm>
              <a:off x="4061175" y="3034175"/>
              <a:ext cx="1021500" cy="0"/>
            </a:xfrm>
            <a:prstGeom prst="straightConnector1">
              <a:avLst/>
            </a:prstGeom>
            <a:noFill/>
            <a:ln cap="flat" cmpd="sng" w="28575">
              <a:solidFill>
                <a:schemeClr val="accent2"/>
              </a:solidFill>
              <a:prstDash val="solid"/>
              <a:round/>
              <a:headEnd len="med" w="med" type="none"/>
              <a:tailEnd len="med" w="med" type="none"/>
            </a:ln>
          </p:spPr>
        </p:cxnSp>
        <p:cxnSp>
          <p:nvCxnSpPr>
            <p:cNvPr id="961" name="Google Shape;961;p91"/>
            <p:cNvCxnSpPr>
              <a:stCxn id="960" idx="3"/>
              <a:endCxn id="962" idx="1"/>
            </p:cNvCxnSpPr>
            <p:nvPr/>
          </p:nvCxnSpPr>
          <p:spPr>
            <a:xfrm>
              <a:off x="6064400" y="3034175"/>
              <a:ext cx="1014300" cy="0"/>
            </a:xfrm>
            <a:prstGeom prst="straightConnector1">
              <a:avLst/>
            </a:prstGeom>
            <a:noFill/>
            <a:ln cap="flat" cmpd="sng" w="28575">
              <a:solidFill>
                <a:schemeClr val="accent2"/>
              </a:solidFill>
              <a:prstDash val="solid"/>
              <a:round/>
              <a:headEnd len="med" w="med" type="none"/>
              <a:tailEnd len="med" w="med" type="none"/>
            </a:ln>
          </p:spPr>
        </p:cxnSp>
        <p:sp>
          <p:nvSpPr>
            <p:cNvPr id="957" name="Google Shape;957;p91"/>
            <p:cNvSpPr txBox="1"/>
            <p:nvPr/>
          </p:nvSpPr>
          <p:spPr>
            <a:xfrm>
              <a:off x="1061626" y="270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sp>
          <p:nvSpPr>
            <p:cNvPr id="958" name="Google Shape;958;p91"/>
            <p:cNvSpPr txBox="1"/>
            <p:nvPr/>
          </p:nvSpPr>
          <p:spPr>
            <a:xfrm>
              <a:off x="3079575" y="2700425"/>
              <a:ext cx="9816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sp>
          <p:nvSpPr>
            <p:cNvPr id="960" name="Google Shape;960;p91"/>
            <p:cNvSpPr txBox="1"/>
            <p:nvPr/>
          </p:nvSpPr>
          <p:spPr>
            <a:xfrm>
              <a:off x="5082800" y="2700425"/>
              <a:ext cx="9816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sp>
          <p:nvSpPr>
            <p:cNvPr id="962" name="Google Shape;962;p91"/>
            <p:cNvSpPr txBox="1"/>
            <p:nvPr/>
          </p:nvSpPr>
          <p:spPr>
            <a:xfrm>
              <a:off x="7078675" y="2700425"/>
              <a:ext cx="9963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sp>
        <p:nvSpPr>
          <p:cNvPr id="963" name="Google Shape;963;p91"/>
          <p:cNvSpPr txBox="1"/>
          <p:nvPr/>
        </p:nvSpPr>
        <p:spPr>
          <a:xfrm>
            <a:off x="2725175" y="154052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964" name="Google Shape;964;p91"/>
          <p:cNvSpPr txBox="1"/>
          <p:nvPr/>
        </p:nvSpPr>
        <p:spPr>
          <a:xfrm>
            <a:off x="6715375" y="1559075"/>
            <a:ext cx="17229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9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the company generates incom</a:t>
            </a:r>
            <a:r>
              <a:rPr lang="en"/>
              <a:t>e</a:t>
            </a:r>
            <a:endParaRPr/>
          </a:p>
        </p:txBody>
      </p:sp>
      <p:cxnSp>
        <p:nvCxnSpPr>
          <p:cNvPr id="970" name="Google Shape;970;p92"/>
          <p:cNvCxnSpPr>
            <a:stCxn id="971" idx="3"/>
            <a:endCxn id="972" idx="1"/>
          </p:cNvCxnSpPr>
          <p:nvPr/>
        </p:nvCxnSpPr>
        <p:spPr>
          <a:xfrm>
            <a:off x="3346950" y="2937480"/>
            <a:ext cx="909300" cy="0"/>
          </a:xfrm>
          <a:prstGeom prst="straightConnector1">
            <a:avLst/>
          </a:prstGeom>
          <a:noFill/>
          <a:ln cap="flat" cmpd="sng" w="28575">
            <a:solidFill>
              <a:schemeClr val="accent1"/>
            </a:solidFill>
            <a:prstDash val="solid"/>
            <a:round/>
            <a:headEnd len="med" w="med" type="none"/>
            <a:tailEnd len="med" w="med" type="none"/>
          </a:ln>
        </p:spPr>
      </p:cxnSp>
      <p:sp>
        <p:nvSpPr>
          <p:cNvPr id="973" name="Google Shape;973;p92"/>
          <p:cNvSpPr txBox="1"/>
          <p:nvPr/>
        </p:nvSpPr>
        <p:spPr>
          <a:xfrm>
            <a:off x="3794142" y="1487668"/>
            <a:ext cx="1530000" cy="3456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300">
                <a:solidFill>
                  <a:schemeClr val="accent1"/>
                </a:solidFill>
                <a:latin typeface="Vidaloka"/>
                <a:ea typeface="Vidaloka"/>
                <a:cs typeface="Vidaloka"/>
                <a:sym typeface="Vidaloka"/>
              </a:rPr>
              <a:t>Mars</a:t>
            </a:r>
            <a:endParaRPr sz="2300">
              <a:solidFill>
                <a:schemeClr val="accent1"/>
              </a:solidFill>
              <a:latin typeface="Vidaloka"/>
              <a:ea typeface="Vidaloka"/>
              <a:cs typeface="Vidaloka"/>
              <a:sym typeface="Vidaloka"/>
            </a:endParaRPr>
          </a:p>
        </p:txBody>
      </p:sp>
      <p:sp>
        <p:nvSpPr>
          <p:cNvPr id="974" name="Google Shape;974;p92"/>
          <p:cNvSpPr txBox="1"/>
          <p:nvPr/>
        </p:nvSpPr>
        <p:spPr>
          <a:xfrm>
            <a:off x="3794142" y="1847353"/>
            <a:ext cx="1530000" cy="464100"/>
          </a:xfrm>
          <a:prstGeom prst="rect">
            <a:avLst/>
          </a:prstGeom>
          <a:noFill/>
          <a:ln>
            <a:noFill/>
          </a:ln>
        </p:spPr>
        <p:txBody>
          <a:bodyPr anchorCtr="0" anchor="ctr" bIns="91425" lIns="0" spcFirstLastPara="1" rIns="91425" wrap="square" tIns="0">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Mars is actually  very cold </a:t>
            </a:r>
            <a:endParaRPr sz="1600">
              <a:solidFill>
                <a:schemeClr val="dk1"/>
              </a:solidFill>
              <a:latin typeface="Montserrat"/>
              <a:ea typeface="Montserrat"/>
              <a:cs typeface="Montserrat"/>
              <a:sym typeface="Montserrat"/>
            </a:endParaRPr>
          </a:p>
        </p:txBody>
      </p:sp>
      <p:grpSp>
        <p:nvGrpSpPr>
          <p:cNvPr id="975" name="Google Shape;975;p92"/>
          <p:cNvGrpSpPr/>
          <p:nvPr/>
        </p:nvGrpSpPr>
        <p:grpSpPr>
          <a:xfrm>
            <a:off x="4434862" y="2801607"/>
            <a:ext cx="248561" cy="271745"/>
            <a:chOff x="1687350" y="3618725"/>
            <a:chExt cx="270175" cy="295375"/>
          </a:xfrm>
        </p:grpSpPr>
        <p:sp>
          <p:nvSpPr>
            <p:cNvPr id="976" name="Google Shape;976;p9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9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9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9" name="Google Shape;979;p92"/>
          <p:cNvCxnSpPr>
            <a:stCxn id="972" idx="0"/>
            <a:endCxn id="974" idx="2"/>
          </p:cNvCxnSpPr>
          <p:nvPr/>
        </p:nvCxnSpPr>
        <p:spPr>
          <a:xfrm rot="10800000">
            <a:off x="4559142" y="2311453"/>
            <a:ext cx="0" cy="293700"/>
          </a:xfrm>
          <a:prstGeom prst="straightConnector1">
            <a:avLst/>
          </a:prstGeom>
          <a:noFill/>
          <a:ln cap="flat" cmpd="sng" w="28575">
            <a:solidFill>
              <a:schemeClr val="accent1"/>
            </a:solidFill>
            <a:prstDash val="solid"/>
            <a:round/>
            <a:headEnd len="med" w="med" type="none"/>
            <a:tailEnd len="med" w="med" type="none"/>
          </a:ln>
        </p:spPr>
      </p:cxnSp>
      <p:sp>
        <p:nvSpPr>
          <p:cNvPr id="980" name="Google Shape;980;p92"/>
          <p:cNvSpPr/>
          <p:nvPr/>
        </p:nvSpPr>
        <p:spPr>
          <a:xfrm>
            <a:off x="2946278" y="2805358"/>
            <a:ext cx="230027" cy="26424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1" name="Google Shape;981;p92"/>
          <p:cNvSpPr txBox="1"/>
          <p:nvPr/>
        </p:nvSpPr>
        <p:spPr>
          <a:xfrm>
            <a:off x="2250842" y="3472100"/>
            <a:ext cx="1620900" cy="317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Jupiter</a:t>
            </a:r>
            <a:endParaRPr sz="2400">
              <a:solidFill>
                <a:schemeClr val="accent1"/>
              </a:solidFill>
              <a:latin typeface="Vidaloka"/>
              <a:ea typeface="Vidaloka"/>
              <a:cs typeface="Vidaloka"/>
              <a:sym typeface="Vidaloka"/>
            </a:endParaRPr>
          </a:p>
        </p:txBody>
      </p:sp>
      <p:sp>
        <p:nvSpPr>
          <p:cNvPr id="982" name="Google Shape;982;p92"/>
          <p:cNvSpPr txBox="1"/>
          <p:nvPr/>
        </p:nvSpPr>
        <p:spPr>
          <a:xfrm>
            <a:off x="2252042" y="3870186"/>
            <a:ext cx="1618500" cy="545400"/>
          </a:xfrm>
          <a:prstGeom prst="rect">
            <a:avLst/>
          </a:prstGeom>
          <a:noFill/>
          <a:ln>
            <a:noFill/>
          </a:ln>
        </p:spPr>
        <p:txBody>
          <a:bodyPr anchorCtr="0" anchor="t" bIns="91425" lIns="0" spcFirstLastPara="1" rIns="91425" wrap="square" tIns="0">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Jupiter is the biggest planet</a:t>
            </a:r>
            <a:r>
              <a:rPr lang="en">
                <a:solidFill>
                  <a:schemeClr val="accent1"/>
                </a:solidFill>
                <a:latin typeface="Montserrat"/>
                <a:ea typeface="Montserrat"/>
                <a:cs typeface="Montserrat"/>
                <a:sym typeface="Montserrat"/>
              </a:rPr>
              <a:t> </a:t>
            </a:r>
            <a:endParaRPr>
              <a:solidFill>
                <a:schemeClr val="accent1"/>
              </a:solidFill>
              <a:latin typeface="Montserrat"/>
              <a:ea typeface="Montserrat"/>
              <a:cs typeface="Montserrat"/>
              <a:sym typeface="Montserrat"/>
            </a:endParaRPr>
          </a:p>
        </p:txBody>
      </p:sp>
      <p:cxnSp>
        <p:nvCxnSpPr>
          <p:cNvPr id="983" name="Google Shape;983;p92"/>
          <p:cNvCxnSpPr>
            <a:stCxn id="971" idx="2"/>
            <a:endCxn id="981" idx="0"/>
          </p:cNvCxnSpPr>
          <p:nvPr/>
        </p:nvCxnSpPr>
        <p:spPr>
          <a:xfrm>
            <a:off x="3061292" y="3214100"/>
            <a:ext cx="0" cy="258000"/>
          </a:xfrm>
          <a:prstGeom prst="straightConnector1">
            <a:avLst/>
          </a:prstGeom>
          <a:noFill/>
          <a:ln cap="flat" cmpd="sng" w="28575">
            <a:solidFill>
              <a:schemeClr val="accent1"/>
            </a:solidFill>
            <a:prstDash val="solid"/>
            <a:round/>
            <a:headEnd len="med" w="med" type="none"/>
            <a:tailEnd len="med" w="med" type="none"/>
          </a:ln>
        </p:spPr>
      </p:cxnSp>
      <p:cxnSp>
        <p:nvCxnSpPr>
          <p:cNvPr id="984" name="Google Shape;984;p92"/>
          <p:cNvCxnSpPr>
            <a:endCxn id="971" idx="1"/>
          </p:cNvCxnSpPr>
          <p:nvPr/>
        </p:nvCxnSpPr>
        <p:spPr>
          <a:xfrm>
            <a:off x="1848150" y="2927880"/>
            <a:ext cx="906000" cy="9600"/>
          </a:xfrm>
          <a:prstGeom prst="straightConnector1">
            <a:avLst/>
          </a:prstGeom>
          <a:noFill/>
          <a:ln cap="flat" cmpd="sng" w="28575">
            <a:solidFill>
              <a:schemeClr val="accent1"/>
            </a:solidFill>
            <a:prstDash val="solid"/>
            <a:round/>
            <a:headEnd len="med" w="med" type="none"/>
            <a:tailEnd len="med" w="med" type="none"/>
          </a:ln>
        </p:spPr>
      </p:cxnSp>
      <p:cxnSp>
        <p:nvCxnSpPr>
          <p:cNvPr id="985" name="Google Shape;985;p92"/>
          <p:cNvCxnSpPr>
            <a:stCxn id="986" idx="2"/>
            <a:endCxn id="987" idx="0"/>
          </p:cNvCxnSpPr>
          <p:nvPr/>
        </p:nvCxnSpPr>
        <p:spPr>
          <a:xfrm>
            <a:off x="6060178" y="3214125"/>
            <a:ext cx="0" cy="258000"/>
          </a:xfrm>
          <a:prstGeom prst="straightConnector1">
            <a:avLst/>
          </a:prstGeom>
          <a:noFill/>
          <a:ln cap="flat" cmpd="sng" w="28575">
            <a:solidFill>
              <a:schemeClr val="accent1"/>
            </a:solidFill>
            <a:prstDash val="solid"/>
            <a:round/>
            <a:headEnd len="med" w="med" type="none"/>
            <a:tailEnd len="med" w="med" type="none"/>
          </a:ln>
        </p:spPr>
      </p:cxnSp>
      <p:cxnSp>
        <p:nvCxnSpPr>
          <p:cNvPr id="988" name="Google Shape;988;p92"/>
          <p:cNvCxnSpPr>
            <a:stCxn id="972" idx="3"/>
            <a:endCxn id="986" idx="1"/>
          </p:cNvCxnSpPr>
          <p:nvPr/>
        </p:nvCxnSpPr>
        <p:spPr>
          <a:xfrm>
            <a:off x="4849162" y="2937480"/>
            <a:ext cx="921900" cy="0"/>
          </a:xfrm>
          <a:prstGeom prst="straightConnector1">
            <a:avLst/>
          </a:prstGeom>
          <a:noFill/>
          <a:ln cap="flat" cmpd="sng" w="28575">
            <a:solidFill>
              <a:schemeClr val="accent1"/>
            </a:solidFill>
            <a:prstDash val="solid"/>
            <a:round/>
            <a:headEnd len="med" w="med" type="none"/>
            <a:tailEnd len="med" w="med" type="none"/>
          </a:ln>
        </p:spPr>
      </p:cxnSp>
      <p:sp>
        <p:nvSpPr>
          <p:cNvPr id="989" name="Google Shape;989;p92"/>
          <p:cNvSpPr/>
          <p:nvPr/>
        </p:nvSpPr>
        <p:spPr>
          <a:xfrm>
            <a:off x="5914989" y="2824069"/>
            <a:ext cx="290377" cy="226822"/>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92"/>
          <p:cNvSpPr txBox="1"/>
          <p:nvPr/>
        </p:nvSpPr>
        <p:spPr>
          <a:xfrm>
            <a:off x="5255728" y="3472125"/>
            <a:ext cx="1608900" cy="317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Neptune</a:t>
            </a:r>
            <a:endParaRPr sz="2400">
              <a:solidFill>
                <a:schemeClr val="accent1"/>
              </a:solidFill>
              <a:latin typeface="Vidaloka"/>
              <a:ea typeface="Vidaloka"/>
              <a:cs typeface="Vidaloka"/>
              <a:sym typeface="Vidaloka"/>
            </a:endParaRPr>
          </a:p>
        </p:txBody>
      </p:sp>
      <p:sp>
        <p:nvSpPr>
          <p:cNvPr id="990" name="Google Shape;990;p92"/>
          <p:cNvSpPr txBox="1"/>
          <p:nvPr/>
        </p:nvSpPr>
        <p:spPr>
          <a:xfrm>
            <a:off x="5250928" y="3870184"/>
            <a:ext cx="1618500" cy="545400"/>
          </a:xfrm>
          <a:prstGeom prst="rect">
            <a:avLst/>
          </a:prstGeom>
          <a:noFill/>
          <a:ln>
            <a:noFill/>
          </a:ln>
        </p:spPr>
        <p:txBody>
          <a:bodyPr anchorCtr="0" anchor="t" bIns="91425" lIns="0" spcFirstLastPara="1" rIns="91425" wrap="square" tIns="0">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Neptune is far away from Earth</a:t>
            </a:r>
            <a:endParaRPr>
              <a:solidFill>
                <a:schemeClr val="dk1"/>
              </a:solidFill>
              <a:latin typeface="Montserrat"/>
              <a:ea typeface="Montserrat"/>
              <a:cs typeface="Montserrat"/>
              <a:sym typeface="Montserrat"/>
            </a:endParaRPr>
          </a:p>
        </p:txBody>
      </p:sp>
      <p:cxnSp>
        <p:nvCxnSpPr>
          <p:cNvPr id="991" name="Google Shape;991;p92"/>
          <p:cNvCxnSpPr>
            <a:stCxn id="986" idx="3"/>
            <a:endCxn id="992" idx="1"/>
          </p:cNvCxnSpPr>
          <p:nvPr/>
        </p:nvCxnSpPr>
        <p:spPr>
          <a:xfrm>
            <a:off x="6363803" y="2937480"/>
            <a:ext cx="933900" cy="0"/>
          </a:xfrm>
          <a:prstGeom prst="straightConnector1">
            <a:avLst/>
          </a:prstGeom>
          <a:noFill/>
          <a:ln cap="flat" cmpd="sng" w="28575">
            <a:solidFill>
              <a:schemeClr val="accent1"/>
            </a:solidFill>
            <a:prstDash val="solid"/>
            <a:round/>
            <a:headEnd len="med" w="med" type="none"/>
            <a:tailEnd len="med" w="med" type="none"/>
          </a:ln>
        </p:spPr>
      </p:cxnSp>
      <p:sp>
        <p:nvSpPr>
          <p:cNvPr id="993" name="Google Shape;993;p92"/>
          <p:cNvSpPr txBox="1"/>
          <p:nvPr/>
        </p:nvSpPr>
        <p:spPr>
          <a:xfrm>
            <a:off x="6775776" y="1474296"/>
            <a:ext cx="1636500" cy="296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Saturn</a:t>
            </a:r>
            <a:endParaRPr sz="2400">
              <a:solidFill>
                <a:schemeClr val="accent1"/>
              </a:solidFill>
              <a:latin typeface="Vidaloka"/>
              <a:ea typeface="Vidaloka"/>
              <a:cs typeface="Vidaloka"/>
              <a:sym typeface="Vidaloka"/>
            </a:endParaRPr>
          </a:p>
        </p:txBody>
      </p:sp>
      <p:sp>
        <p:nvSpPr>
          <p:cNvPr id="994" name="Google Shape;994;p92"/>
          <p:cNvSpPr txBox="1"/>
          <p:nvPr/>
        </p:nvSpPr>
        <p:spPr>
          <a:xfrm>
            <a:off x="6784776" y="1879259"/>
            <a:ext cx="1618500" cy="510600"/>
          </a:xfrm>
          <a:prstGeom prst="rect">
            <a:avLst/>
          </a:prstGeom>
          <a:noFill/>
          <a:ln>
            <a:noFill/>
          </a:ln>
        </p:spPr>
        <p:txBody>
          <a:bodyPr anchorCtr="0" anchor="t" bIns="91425" lIns="0" spcFirstLastPara="1" rIns="91425" wrap="square" tIns="0">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Saturn is a gas giant with rings</a:t>
            </a:r>
            <a:endParaRPr>
              <a:solidFill>
                <a:schemeClr val="dk1"/>
              </a:solidFill>
              <a:latin typeface="Montserrat"/>
              <a:ea typeface="Montserrat"/>
              <a:cs typeface="Montserrat"/>
              <a:sym typeface="Montserrat"/>
            </a:endParaRPr>
          </a:p>
        </p:txBody>
      </p:sp>
      <p:cxnSp>
        <p:nvCxnSpPr>
          <p:cNvPr id="995" name="Google Shape;995;p92"/>
          <p:cNvCxnSpPr>
            <a:stCxn id="992" idx="0"/>
            <a:endCxn id="994" idx="2"/>
          </p:cNvCxnSpPr>
          <p:nvPr/>
        </p:nvCxnSpPr>
        <p:spPr>
          <a:xfrm rot="10800000">
            <a:off x="7594026" y="2389859"/>
            <a:ext cx="0" cy="270900"/>
          </a:xfrm>
          <a:prstGeom prst="straightConnector1">
            <a:avLst/>
          </a:prstGeom>
          <a:noFill/>
          <a:ln cap="flat" cmpd="sng" w="28575">
            <a:solidFill>
              <a:schemeClr val="accent1"/>
            </a:solidFill>
            <a:prstDash val="solid"/>
            <a:round/>
            <a:headEnd len="med" w="med" type="none"/>
            <a:tailEnd len="med" w="med" type="none"/>
          </a:ln>
        </p:spPr>
      </p:cxnSp>
      <p:sp>
        <p:nvSpPr>
          <p:cNvPr id="996" name="Google Shape;996;p92"/>
          <p:cNvSpPr txBox="1"/>
          <p:nvPr/>
        </p:nvSpPr>
        <p:spPr>
          <a:xfrm>
            <a:off x="722199" y="1473727"/>
            <a:ext cx="1633500" cy="296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Mercury</a:t>
            </a:r>
            <a:endParaRPr sz="2400">
              <a:solidFill>
                <a:schemeClr val="accent1"/>
              </a:solidFill>
              <a:latin typeface="Vidaloka"/>
              <a:ea typeface="Vidaloka"/>
              <a:cs typeface="Vidaloka"/>
              <a:sym typeface="Vidaloka"/>
            </a:endParaRPr>
          </a:p>
        </p:txBody>
      </p:sp>
      <p:sp>
        <p:nvSpPr>
          <p:cNvPr id="997" name="Google Shape;997;p92"/>
          <p:cNvSpPr txBox="1"/>
          <p:nvPr/>
        </p:nvSpPr>
        <p:spPr>
          <a:xfrm>
            <a:off x="731649" y="1878711"/>
            <a:ext cx="1614600" cy="510600"/>
          </a:xfrm>
          <a:prstGeom prst="rect">
            <a:avLst/>
          </a:prstGeom>
          <a:noFill/>
          <a:ln>
            <a:noFill/>
          </a:ln>
        </p:spPr>
        <p:txBody>
          <a:bodyPr anchorCtr="0" anchor="t" bIns="91425" lIns="0" spcFirstLastPara="1" rIns="91425" wrap="square" tIns="0">
            <a:noAutofit/>
          </a:bodyPr>
          <a:lstStyle/>
          <a:p>
            <a:pPr indent="0" lvl="0" marL="0" rtl="0" algn="ctr">
              <a:spcBef>
                <a:spcPts val="0"/>
              </a:spcBef>
              <a:spcAft>
                <a:spcPts val="0"/>
              </a:spcAft>
              <a:buClr>
                <a:schemeClr val="dk2"/>
              </a:buClr>
              <a:buSzPts val="1100"/>
              <a:buFont typeface="Arial"/>
              <a:buNone/>
            </a:pPr>
            <a:r>
              <a:rPr lang="en">
                <a:solidFill>
                  <a:schemeClr val="dk1"/>
                </a:solidFill>
                <a:latin typeface="Montserrat"/>
                <a:ea typeface="Montserrat"/>
                <a:cs typeface="Montserrat"/>
                <a:sym typeface="Montserrat"/>
              </a:rPr>
              <a:t>Mercury is a small planet</a:t>
            </a:r>
            <a:endParaRPr sz="1600">
              <a:solidFill>
                <a:schemeClr val="dk1"/>
              </a:solidFill>
              <a:latin typeface="Montserrat"/>
              <a:ea typeface="Montserrat"/>
              <a:cs typeface="Montserrat"/>
              <a:sym typeface="Montserrat"/>
            </a:endParaRPr>
          </a:p>
        </p:txBody>
      </p:sp>
      <p:grpSp>
        <p:nvGrpSpPr>
          <p:cNvPr id="998" name="Google Shape;998;p92"/>
          <p:cNvGrpSpPr/>
          <p:nvPr/>
        </p:nvGrpSpPr>
        <p:grpSpPr>
          <a:xfrm>
            <a:off x="1399481" y="2808126"/>
            <a:ext cx="278935" cy="258707"/>
            <a:chOff x="1399485" y="2808126"/>
            <a:chExt cx="278935" cy="258707"/>
          </a:xfrm>
        </p:grpSpPr>
        <p:sp>
          <p:nvSpPr>
            <p:cNvPr id="999" name="Google Shape;999;p92"/>
            <p:cNvSpPr/>
            <p:nvPr/>
          </p:nvSpPr>
          <p:spPr>
            <a:xfrm>
              <a:off x="1489092" y="2876771"/>
              <a:ext cx="189328" cy="190062"/>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92"/>
            <p:cNvSpPr/>
            <p:nvPr/>
          </p:nvSpPr>
          <p:spPr>
            <a:xfrm>
              <a:off x="1400219" y="2808126"/>
              <a:ext cx="146692" cy="68667"/>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92"/>
            <p:cNvSpPr/>
            <p:nvPr/>
          </p:nvSpPr>
          <p:spPr>
            <a:xfrm>
              <a:off x="1400219" y="2879660"/>
              <a:ext cx="101166" cy="54929"/>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92"/>
            <p:cNvSpPr/>
            <p:nvPr/>
          </p:nvSpPr>
          <p:spPr>
            <a:xfrm>
              <a:off x="1400219" y="2992386"/>
              <a:ext cx="97565" cy="54929"/>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92"/>
            <p:cNvSpPr/>
            <p:nvPr/>
          </p:nvSpPr>
          <p:spPr>
            <a:xfrm>
              <a:off x="1399485" y="2936012"/>
              <a:ext cx="71557" cy="55663"/>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04" name="Google Shape;1004;p92"/>
          <p:cNvCxnSpPr>
            <a:stCxn id="1005" idx="0"/>
            <a:endCxn id="997" idx="2"/>
          </p:cNvCxnSpPr>
          <p:nvPr/>
        </p:nvCxnSpPr>
        <p:spPr>
          <a:xfrm rot="10800000">
            <a:off x="1538949" y="2389311"/>
            <a:ext cx="0" cy="271500"/>
          </a:xfrm>
          <a:prstGeom prst="straightConnector1">
            <a:avLst/>
          </a:prstGeom>
          <a:noFill/>
          <a:ln cap="flat" cmpd="sng" w="28575">
            <a:solidFill>
              <a:schemeClr val="accent1"/>
            </a:solidFill>
            <a:prstDash val="solid"/>
            <a:round/>
            <a:headEnd len="med" w="med" type="none"/>
            <a:tailEnd len="med" w="med" type="none"/>
          </a:ln>
        </p:spPr>
      </p:cxnSp>
      <p:grpSp>
        <p:nvGrpSpPr>
          <p:cNvPr id="1006" name="Google Shape;1006;p92"/>
          <p:cNvGrpSpPr/>
          <p:nvPr/>
        </p:nvGrpSpPr>
        <p:grpSpPr>
          <a:xfrm>
            <a:off x="7456127" y="2799708"/>
            <a:ext cx="278955" cy="275558"/>
            <a:chOff x="-59869425" y="4102225"/>
            <a:chExt cx="319025" cy="315175"/>
          </a:xfrm>
        </p:grpSpPr>
        <p:sp>
          <p:nvSpPr>
            <p:cNvPr id="1007" name="Google Shape;1007;p9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9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9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9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969"/>
                                        </p:tgtEl>
                                        <p:attrNameLst>
                                          <p:attrName>style.visibility</p:attrName>
                                        </p:attrNameLst>
                                      </p:cBhvr>
                                      <p:to>
                                        <p:strVal val="visible"/>
                                      </p:to>
                                    </p:set>
                                    <p:anim calcmode="lin" valueType="num">
                                      <p:cBhvr additive="base">
                                        <p:cTn dur="1000"/>
                                        <p:tgtEl>
                                          <p:spTgt spid="96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96"/>
                                        </p:tgtEl>
                                        <p:attrNameLst>
                                          <p:attrName>style.visibility</p:attrName>
                                        </p:attrNameLst>
                                      </p:cBhvr>
                                      <p:to>
                                        <p:strVal val="visible"/>
                                      </p:to>
                                    </p:set>
                                    <p:anim calcmode="lin" valueType="num">
                                      <p:cBhvr additive="base">
                                        <p:cTn dur="1000"/>
                                        <p:tgtEl>
                                          <p:spTgt spid="99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97"/>
                                        </p:tgtEl>
                                        <p:attrNameLst>
                                          <p:attrName>style.visibility</p:attrName>
                                        </p:attrNameLst>
                                      </p:cBhvr>
                                      <p:to>
                                        <p:strVal val="visible"/>
                                      </p:to>
                                    </p:set>
                                    <p:anim calcmode="lin" valueType="num">
                                      <p:cBhvr additive="base">
                                        <p:cTn dur="1000"/>
                                        <p:tgtEl>
                                          <p:spTgt spid="99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98"/>
                                        </p:tgtEl>
                                        <p:attrNameLst>
                                          <p:attrName>style.visibility</p:attrName>
                                        </p:attrNameLst>
                                      </p:cBhvr>
                                      <p:to>
                                        <p:strVal val="visible"/>
                                      </p:to>
                                    </p:set>
                                    <p:anim calcmode="lin" valueType="num">
                                      <p:cBhvr additive="base">
                                        <p:cTn dur="1000"/>
                                        <p:tgtEl>
                                          <p:spTgt spid="99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04"/>
                                        </p:tgtEl>
                                        <p:attrNameLst>
                                          <p:attrName>style.visibility</p:attrName>
                                        </p:attrNameLst>
                                      </p:cBhvr>
                                      <p:to>
                                        <p:strVal val="visible"/>
                                      </p:to>
                                    </p:set>
                                    <p:anim calcmode="lin" valueType="num">
                                      <p:cBhvr additive="base">
                                        <p:cTn dur="1000"/>
                                        <p:tgtEl>
                                          <p:spTgt spid="100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80"/>
                                        </p:tgtEl>
                                        <p:attrNameLst>
                                          <p:attrName>style.visibility</p:attrName>
                                        </p:attrNameLst>
                                      </p:cBhvr>
                                      <p:to>
                                        <p:strVal val="visible"/>
                                      </p:to>
                                    </p:set>
                                    <p:anim calcmode="lin" valueType="num">
                                      <p:cBhvr additive="base">
                                        <p:cTn dur="1000"/>
                                        <p:tgtEl>
                                          <p:spTgt spid="9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1"/>
                                        </p:tgtEl>
                                        <p:attrNameLst>
                                          <p:attrName>style.visibility</p:attrName>
                                        </p:attrNameLst>
                                      </p:cBhvr>
                                      <p:to>
                                        <p:strVal val="visible"/>
                                      </p:to>
                                    </p:set>
                                    <p:anim calcmode="lin" valueType="num">
                                      <p:cBhvr additive="base">
                                        <p:cTn dur="1000"/>
                                        <p:tgtEl>
                                          <p:spTgt spid="98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2"/>
                                        </p:tgtEl>
                                        <p:attrNameLst>
                                          <p:attrName>style.visibility</p:attrName>
                                        </p:attrNameLst>
                                      </p:cBhvr>
                                      <p:to>
                                        <p:strVal val="visible"/>
                                      </p:to>
                                    </p:set>
                                    <p:anim calcmode="lin" valueType="num">
                                      <p:cBhvr additive="base">
                                        <p:cTn dur="1000"/>
                                        <p:tgtEl>
                                          <p:spTgt spid="9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3"/>
                                        </p:tgtEl>
                                        <p:attrNameLst>
                                          <p:attrName>style.visibility</p:attrName>
                                        </p:attrNameLst>
                                      </p:cBhvr>
                                      <p:to>
                                        <p:strVal val="visible"/>
                                      </p:to>
                                    </p:set>
                                    <p:anim calcmode="lin" valueType="num">
                                      <p:cBhvr additive="base">
                                        <p:cTn dur="1000"/>
                                        <p:tgtEl>
                                          <p:spTgt spid="98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4"/>
                                        </p:tgtEl>
                                        <p:attrNameLst>
                                          <p:attrName>style.visibility</p:attrName>
                                        </p:attrNameLst>
                                      </p:cBhvr>
                                      <p:to>
                                        <p:strVal val="visible"/>
                                      </p:to>
                                    </p:set>
                                    <p:anim calcmode="lin" valueType="num">
                                      <p:cBhvr additive="base">
                                        <p:cTn dur="1000"/>
                                        <p:tgtEl>
                                          <p:spTgt spid="9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70"/>
                                        </p:tgtEl>
                                        <p:attrNameLst>
                                          <p:attrName>style.visibility</p:attrName>
                                        </p:attrNameLst>
                                      </p:cBhvr>
                                      <p:to>
                                        <p:strVal val="visible"/>
                                      </p:to>
                                    </p:set>
                                    <p:anim calcmode="lin" valueType="num">
                                      <p:cBhvr additive="base">
                                        <p:cTn dur="1000"/>
                                        <p:tgtEl>
                                          <p:spTgt spid="97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73"/>
                                        </p:tgtEl>
                                        <p:attrNameLst>
                                          <p:attrName>style.visibility</p:attrName>
                                        </p:attrNameLst>
                                      </p:cBhvr>
                                      <p:to>
                                        <p:strVal val="visible"/>
                                      </p:to>
                                    </p:set>
                                    <p:anim calcmode="lin" valueType="num">
                                      <p:cBhvr additive="base">
                                        <p:cTn dur="1000"/>
                                        <p:tgtEl>
                                          <p:spTgt spid="97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74"/>
                                        </p:tgtEl>
                                        <p:attrNameLst>
                                          <p:attrName>style.visibility</p:attrName>
                                        </p:attrNameLst>
                                      </p:cBhvr>
                                      <p:to>
                                        <p:strVal val="visible"/>
                                      </p:to>
                                    </p:set>
                                    <p:anim calcmode="lin" valueType="num">
                                      <p:cBhvr additive="base">
                                        <p:cTn dur="1000"/>
                                        <p:tgtEl>
                                          <p:spTgt spid="9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75"/>
                                        </p:tgtEl>
                                        <p:attrNameLst>
                                          <p:attrName>style.visibility</p:attrName>
                                        </p:attrNameLst>
                                      </p:cBhvr>
                                      <p:to>
                                        <p:strVal val="visible"/>
                                      </p:to>
                                    </p:set>
                                    <p:anim calcmode="lin" valueType="num">
                                      <p:cBhvr additive="base">
                                        <p:cTn dur="1000"/>
                                        <p:tgtEl>
                                          <p:spTgt spid="9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79"/>
                                        </p:tgtEl>
                                        <p:attrNameLst>
                                          <p:attrName>style.visibility</p:attrName>
                                        </p:attrNameLst>
                                      </p:cBhvr>
                                      <p:to>
                                        <p:strVal val="visible"/>
                                      </p:to>
                                    </p:set>
                                    <p:anim calcmode="lin" valueType="num">
                                      <p:cBhvr additive="base">
                                        <p:cTn dur="1000"/>
                                        <p:tgtEl>
                                          <p:spTgt spid="9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85"/>
                                        </p:tgtEl>
                                        <p:attrNameLst>
                                          <p:attrName>style.visibility</p:attrName>
                                        </p:attrNameLst>
                                      </p:cBhvr>
                                      <p:to>
                                        <p:strVal val="visible"/>
                                      </p:to>
                                    </p:set>
                                    <p:anim calcmode="lin" valueType="num">
                                      <p:cBhvr additive="base">
                                        <p:cTn dur="1000"/>
                                        <p:tgtEl>
                                          <p:spTgt spid="9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8"/>
                                        </p:tgtEl>
                                        <p:attrNameLst>
                                          <p:attrName>style.visibility</p:attrName>
                                        </p:attrNameLst>
                                      </p:cBhvr>
                                      <p:to>
                                        <p:strVal val="visible"/>
                                      </p:to>
                                    </p:set>
                                    <p:anim calcmode="lin" valueType="num">
                                      <p:cBhvr additive="base">
                                        <p:cTn dur="1000"/>
                                        <p:tgtEl>
                                          <p:spTgt spid="98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9"/>
                                        </p:tgtEl>
                                        <p:attrNameLst>
                                          <p:attrName>style.visibility</p:attrName>
                                        </p:attrNameLst>
                                      </p:cBhvr>
                                      <p:to>
                                        <p:strVal val="visible"/>
                                      </p:to>
                                    </p:set>
                                    <p:anim calcmode="lin" valueType="num">
                                      <p:cBhvr additive="base">
                                        <p:cTn dur="1000"/>
                                        <p:tgtEl>
                                          <p:spTgt spid="98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87"/>
                                        </p:tgtEl>
                                        <p:attrNameLst>
                                          <p:attrName>style.visibility</p:attrName>
                                        </p:attrNameLst>
                                      </p:cBhvr>
                                      <p:to>
                                        <p:strVal val="visible"/>
                                      </p:to>
                                    </p:set>
                                    <p:anim calcmode="lin" valueType="num">
                                      <p:cBhvr additive="base">
                                        <p:cTn dur="1000"/>
                                        <p:tgtEl>
                                          <p:spTgt spid="98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90"/>
                                        </p:tgtEl>
                                        <p:attrNameLst>
                                          <p:attrName>style.visibility</p:attrName>
                                        </p:attrNameLst>
                                      </p:cBhvr>
                                      <p:to>
                                        <p:strVal val="visible"/>
                                      </p:to>
                                    </p:set>
                                    <p:anim calcmode="lin" valueType="num">
                                      <p:cBhvr additive="base">
                                        <p:cTn dur="1000"/>
                                        <p:tgtEl>
                                          <p:spTgt spid="9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91"/>
                                        </p:tgtEl>
                                        <p:attrNameLst>
                                          <p:attrName>style.visibility</p:attrName>
                                        </p:attrNameLst>
                                      </p:cBhvr>
                                      <p:to>
                                        <p:strVal val="visible"/>
                                      </p:to>
                                    </p:set>
                                    <p:anim calcmode="lin" valueType="num">
                                      <p:cBhvr additive="base">
                                        <p:cTn dur="1000"/>
                                        <p:tgtEl>
                                          <p:spTgt spid="99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993"/>
                                        </p:tgtEl>
                                        <p:attrNameLst>
                                          <p:attrName>style.visibility</p:attrName>
                                        </p:attrNameLst>
                                      </p:cBhvr>
                                      <p:to>
                                        <p:strVal val="visible"/>
                                      </p:to>
                                    </p:set>
                                    <p:anim calcmode="lin" valueType="num">
                                      <p:cBhvr additive="base">
                                        <p:cTn dur="1000"/>
                                        <p:tgtEl>
                                          <p:spTgt spid="993"/>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994"/>
                                        </p:tgtEl>
                                        <p:attrNameLst>
                                          <p:attrName>style.visibility</p:attrName>
                                        </p:attrNameLst>
                                      </p:cBhvr>
                                      <p:to>
                                        <p:strVal val="visible"/>
                                      </p:to>
                                    </p:set>
                                    <p:animEffect filter="fade" transition="in">
                                      <p:cBhvr>
                                        <p:cTn dur="1000"/>
                                        <p:tgtEl>
                                          <p:spTgt spid="994"/>
                                        </p:tgtEl>
                                      </p:cBhvr>
                                    </p:animEffect>
                                  </p:childTnLst>
                                </p:cTn>
                              </p:par>
                              <p:par>
                                <p:cTn fill="hold" nodeType="withEffect" presetClass="entr" presetID="2" presetSubtype="2">
                                  <p:stCondLst>
                                    <p:cond delay="0"/>
                                  </p:stCondLst>
                                  <p:childTnLst>
                                    <p:set>
                                      <p:cBhvr>
                                        <p:cTn dur="1" fill="hold">
                                          <p:stCondLst>
                                            <p:cond delay="0"/>
                                          </p:stCondLst>
                                        </p:cTn>
                                        <p:tgtEl>
                                          <p:spTgt spid="995"/>
                                        </p:tgtEl>
                                        <p:attrNameLst>
                                          <p:attrName>style.visibility</p:attrName>
                                        </p:attrNameLst>
                                      </p:cBhvr>
                                      <p:to>
                                        <p:strVal val="visible"/>
                                      </p:to>
                                    </p:set>
                                    <p:anim calcmode="lin" valueType="num">
                                      <p:cBhvr additive="base">
                                        <p:cTn dur="1000"/>
                                        <p:tgtEl>
                                          <p:spTgt spid="99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06"/>
                                        </p:tgtEl>
                                        <p:attrNameLst>
                                          <p:attrName>style.visibility</p:attrName>
                                        </p:attrNameLst>
                                      </p:cBhvr>
                                      <p:to>
                                        <p:strVal val="visible"/>
                                      </p:to>
                                    </p:set>
                                    <p:anim calcmode="lin" valueType="num">
                                      <p:cBhvr additive="base">
                                        <p:cTn dur="1000"/>
                                        <p:tgtEl>
                                          <p:spTgt spid="100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9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1016" name="Google Shape;1016;p93"/>
          <p:cNvGraphicFramePr/>
          <p:nvPr/>
        </p:nvGraphicFramePr>
        <p:xfrm>
          <a:off x="1817563" y="1529275"/>
          <a:ext cx="3000000" cy="3000000"/>
        </p:xfrm>
        <a:graphic>
          <a:graphicData uri="http://schemas.openxmlformats.org/drawingml/2006/table">
            <a:tbl>
              <a:tblPr>
                <a:noFill/>
                <a:tableStyleId>{42D3A6DE-D99B-45C0-BC66-87F140B2249C}</a:tableStyleId>
              </a:tblPr>
              <a:tblGrid>
                <a:gridCol w="1430375"/>
                <a:gridCol w="1207100"/>
                <a:gridCol w="1207100"/>
                <a:gridCol w="1207100"/>
              </a:tblGrid>
              <a:tr h="407200">
                <a:tc>
                  <a:txBody>
                    <a:bodyPr/>
                    <a:lstStyle/>
                    <a:p>
                      <a:pPr indent="0" lvl="0" marL="0" rtl="0" algn="ctr">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1</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2</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3</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r h="571625">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Task 4</a:t>
                      </a:r>
                      <a:endParaRPr sz="24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tcPr>
                </a:tc>
              </a:tr>
            </a:tbl>
          </a:graphicData>
        </a:graphic>
      </p:graphicFrame>
      <p:grpSp>
        <p:nvGrpSpPr>
          <p:cNvPr id="1017" name="Google Shape;1017;p93"/>
          <p:cNvGrpSpPr/>
          <p:nvPr/>
        </p:nvGrpSpPr>
        <p:grpSpPr>
          <a:xfrm>
            <a:off x="3646605" y="2176699"/>
            <a:ext cx="382473" cy="382473"/>
            <a:chOff x="1492675" y="4992125"/>
            <a:chExt cx="481825" cy="481825"/>
          </a:xfrm>
        </p:grpSpPr>
        <p:sp>
          <p:nvSpPr>
            <p:cNvPr id="1018" name="Google Shape;1018;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19" name="Google Shape;1019;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20" name="Google Shape;1020;p93"/>
          <p:cNvGrpSpPr/>
          <p:nvPr/>
        </p:nvGrpSpPr>
        <p:grpSpPr>
          <a:xfrm>
            <a:off x="3646607" y="2740824"/>
            <a:ext cx="382473" cy="382473"/>
            <a:chOff x="2085525" y="4992125"/>
            <a:chExt cx="481825" cy="481825"/>
          </a:xfrm>
        </p:grpSpPr>
        <p:sp>
          <p:nvSpPr>
            <p:cNvPr id="1021" name="Google Shape;1021;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22" name="Google Shape;1022;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23" name="Google Shape;1023;p93"/>
          <p:cNvGrpSpPr/>
          <p:nvPr/>
        </p:nvGrpSpPr>
        <p:grpSpPr>
          <a:xfrm>
            <a:off x="3646605" y="3315587"/>
            <a:ext cx="382473" cy="382473"/>
            <a:chOff x="1492675" y="4992125"/>
            <a:chExt cx="481825" cy="481825"/>
          </a:xfrm>
        </p:grpSpPr>
        <p:sp>
          <p:nvSpPr>
            <p:cNvPr id="1024" name="Google Shape;1024;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25" name="Google Shape;1025;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26" name="Google Shape;1026;p93"/>
          <p:cNvGrpSpPr/>
          <p:nvPr/>
        </p:nvGrpSpPr>
        <p:grpSpPr>
          <a:xfrm>
            <a:off x="3646607" y="3897837"/>
            <a:ext cx="382473" cy="382473"/>
            <a:chOff x="2085525" y="4992125"/>
            <a:chExt cx="481825" cy="481825"/>
          </a:xfrm>
        </p:grpSpPr>
        <p:sp>
          <p:nvSpPr>
            <p:cNvPr id="1027" name="Google Shape;1027;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28" name="Google Shape;1028;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29" name="Google Shape;1029;p93"/>
          <p:cNvGrpSpPr/>
          <p:nvPr/>
        </p:nvGrpSpPr>
        <p:grpSpPr>
          <a:xfrm>
            <a:off x="6068180" y="2176699"/>
            <a:ext cx="382473" cy="382473"/>
            <a:chOff x="1492675" y="4992125"/>
            <a:chExt cx="481825" cy="481825"/>
          </a:xfrm>
        </p:grpSpPr>
        <p:sp>
          <p:nvSpPr>
            <p:cNvPr id="1030" name="Google Shape;1030;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31" name="Google Shape;1031;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32" name="Google Shape;1032;p93"/>
          <p:cNvGrpSpPr/>
          <p:nvPr/>
        </p:nvGrpSpPr>
        <p:grpSpPr>
          <a:xfrm>
            <a:off x="6068182" y="2740824"/>
            <a:ext cx="382473" cy="382473"/>
            <a:chOff x="2085525" y="4992125"/>
            <a:chExt cx="481825" cy="481825"/>
          </a:xfrm>
        </p:grpSpPr>
        <p:sp>
          <p:nvSpPr>
            <p:cNvPr id="1033" name="Google Shape;1033;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34" name="Google Shape;1034;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35" name="Google Shape;1035;p93"/>
          <p:cNvGrpSpPr/>
          <p:nvPr/>
        </p:nvGrpSpPr>
        <p:grpSpPr>
          <a:xfrm>
            <a:off x="6068180" y="3315587"/>
            <a:ext cx="382473" cy="382473"/>
            <a:chOff x="1492675" y="4992125"/>
            <a:chExt cx="481825" cy="481825"/>
          </a:xfrm>
        </p:grpSpPr>
        <p:sp>
          <p:nvSpPr>
            <p:cNvPr id="1036" name="Google Shape;1036;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37" name="Google Shape;1037;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38" name="Google Shape;1038;p93"/>
          <p:cNvGrpSpPr/>
          <p:nvPr/>
        </p:nvGrpSpPr>
        <p:grpSpPr>
          <a:xfrm>
            <a:off x="6068182" y="3897837"/>
            <a:ext cx="382473" cy="382473"/>
            <a:chOff x="2085525" y="4992125"/>
            <a:chExt cx="481825" cy="481825"/>
          </a:xfrm>
        </p:grpSpPr>
        <p:sp>
          <p:nvSpPr>
            <p:cNvPr id="1039" name="Google Shape;1039;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40" name="Google Shape;1040;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41" name="Google Shape;1041;p93"/>
          <p:cNvGrpSpPr/>
          <p:nvPr/>
        </p:nvGrpSpPr>
        <p:grpSpPr>
          <a:xfrm>
            <a:off x="4873520" y="2176687"/>
            <a:ext cx="382473" cy="382473"/>
            <a:chOff x="2085525" y="4992125"/>
            <a:chExt cx="481825" cy="481825"/>
          </a:xfrm>
        </p:grpSpPr>
        <p:sp>
          <p:nvSpPr>
            <p:cNvPr id="1042" name="Google Shape;1042;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43" name="Google Shape;1043;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44" name="Google Shape;1044;p93"/>
          <p:cNvGrpSpPr/>
          <p:nvPr/>
        </p:nvGrpSpPr>
        <p:grpSpPr>
          <a:xfrm>
            <a:off x="4873518" y="2740812"/>
            <a:ext cx="382473" cy="382473"/>
            <a:chOff x="1492675" y="4992125"/>
            <a:chExt cx="481825" cy="481825"/>
          </a:xfrm>
        </p:grpSpPr>
        <p:sp>
          <p:nvSpPr>
            <p:cNvPr id="1045" name="Google Shape;1045;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46" name="Google Shape;1046;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47" name="Google Shape;1047;p93"/>
          <p:cNvGrpSpPr/>
          <p:nvPr/>
        </p:nvGrpSpPr>
        <p:grpSpPr>
          <a:xfrm>
            <a:off x="4873520" y="3315599"/>
            <a:ext cx="382473" cy="382473"/>
            <a:chOff x="2085525" y="4992125"/>
            <a:chExt cx="481825" cy="481825"/>
          </a:xfrm>
        </p:grpSpPr>
        <p:sp>
          <p:nvSpPr>
            <p:cNvPr id="1048" name="Google Shape;1048;p9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49" name="Google Shape;1049;p9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050" name="Google Shape;1050;p93"/>
          <p:cNvGrpSpPr/>
          <p:nvPr/>
        </p:nvGrpSpPr>
        <p:grpSpPr>
          <a:xfrm>
            <a:off x="4873518" y="3897824"/>
            <a:ext cx="382473" cy="382473"/>
            <a:chOff x="1492675" y="4992125"/>
            <a:chExt cx="481825" cy="481825"/>
          </a:xfrm>
        </p:grpSpPr>
        <p:sp>
          <p:nvSpPr>
            <p:cNvPr id="1051" name="Google Shape;1051;p9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52" name="Google Shape;1052;p9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sp>
        <p:nvSpPr>
          <p:cNvPr id="1057" name="Google Shape;1057;p9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table</a:t>
            </a:r>
            <a:endParaRPr/>
          </a:p>
        </p:txBody>
      </p:sp>
      <p:graphicFrame>
        <p:nvGraphicFramePr>
          <p:cNvPr id="1058" name="Google Shape;1058;p94"/>
          <p:cNvGraphicFramePr/>
          <p:nvPr/>
        </p:nvGraphicFramePr>
        <p:xfrm>
          <a:off x="720000" y="1236563"/>
          <a:ext cx="3000000" cy="3000000"/>
        </p:xfrm>
        <a:graphic>
          <a:graphicData uri="http://schemas.openxmlformats.org/drawingml/2006/table">
            <a:tbl>
              <a:tblPr>
                <a:noFill/>
                <a:tableStyleId>{42D3A6DE-D99B-45C0-BC66-87F140B2249C}</a:tableStyleId>
              </a:tblPr>
              <a:tblGrid>
                <a:gridCol w="1649225"/>
                <a:gridCol w="1557975"/>
                <a:gridCol w="1415200"/>
                <a:gridCol w="1540800"/>
                <a:gridCol w="1540800"/>
              </a:tblGrid>
              <a:tr h="4869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accent1"/>
                          </a:solidFill>
                          <a:latin typeface="Vidaloka"/>
                          <a:ea typeface="Vidaloka"/>
                          <a:cs typeface="Vidaloka"/>
                          <a:sym typeface="Vidaloka"/>
                        </a:rPr>
                        <a:t>Task 1</a:t>
                      </a:r>
                      <a:endParaRPr>
                        <a:solidFill>
                          <a:schemeClr val="dk1"/>
                        </a:solidFill>
                      </a:endParaRPr>
                    </a:p>
                  </a:txBody>
                  <a:tcPr marT="91425" marB="91425" marR="91425" marL="91425" anchor="ctr">
                    <a:lnL cap="flat" cmpd="sng" w="28575">
                      <a:solidFill>
                        <a:schemeClr val="accen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Task 2</a:t>
                      </a:r>
                      <a:endParaRPr>
                        <a:solidFill>
                          <a:schemeClr val="dk1"/>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Task 3</a:t>
                      </a:r>
                      <a:endParaRPr>
                        <a:solidFill>
                          <a:schemeClr val="dk1"/>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accent1"/>
                          </a:solidFill>
                          <a:latin typeface="Vidaloka"/>
                          <a:ea typeface="Vidaloka"/>
                          <a:cs typeface="Vidaloka"/>
                          <a:sym typeface="Vidaloka"/>
                        </a:rPr>
                        <a:t>Task 4</a:t>
                      </a:r>
                      <a:endParaRPr>
                        <a:solidFill>
                          <a:schemeClr val="dk1"/>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04950">
                <a:tc>
                  <a:txBody>
                    <a:bodyPr/>
                    <a:lstStyle/>
                    <a:p>
                      <a:pPr indent="0" lvl="0" marL="0" rtl="0" algn="ctr">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D</a:t>
                      </a:r>
                      <a:r>
                        <a:rPr lang="en" sz="2200">
                          <a:solidFill>
                            <a:schemeClr val="accent1"/>
                          </a:solidFill>
                          <a:latin typeface="Vidaloka"/>
                          <a:ea typeface="Vidaloka"/>
                          <a:cs typeface="Vidaloka"/>
                          <a:sym typeface="Vidaloka"/>
                        </a:rPr>
                        <a:t>escr</a:t>
                      </a:r>
                      <a:r>
                        <a:rPr lang="en" sz="2200">
                          <a:solidFill>
                            <a:schemeClr val="accent1"/>
                          </a:solidFill>
                          <a:latin typeface="Vidaloka"/>
                          <a:ea typeface="Vidaloka"/>
                          <a:cs typeface="Vidaloka"/>
                          <a:sym typeface="Vidaloka"/>
                        </a:rPr>
                        <a:t>iption</a:t>
                      </a:r>
                      <a:endParaRPr b="1" sz="2200">
                        <a:solidFill>
                          <a:srgbClr val="011635"/>
                        </a:solidFill>
                        <a:latin typeface="Vidaloka"/>
                        <a:ea typeface="Vidaloka"/>
                        <a:cs typeface="Vidaloka"/>
                        <a:sym typeface="Vidaloka"/>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Mercury a small planet</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Saturn has several rings</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Neptune is far away from us</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accent1"/>
                      </a:solidFill>
                      <a:prstDash val="solid"/>
                      <a:round/>
                      <a:headEnd len="sm" w="sm" type="none"/>
                      <a:tailEnd len="sm" w="sm" type="none"/>
                    </a:lnB>
                  </a:tcPr>
                </a:tc>
              </a:tr>
              <a:tr h="604950">
                <a:tc>
                  <a:txBody>
                    <a:bodyPr/>
                    <a:lstStyle/>
                    <a:p>
                      <a:pPr indent="0" lvl="0" marL="0" rtl="0" algn="ctr">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Year</a:t>
                      </a:r>
                      <a:endParaRPr b="1">
                        <a:solidFill>
                          <a:srgbClr val="011635"/>
                        </a:solidFill>
                        <a:latin typeface="Oswald"/>
                        <a:ea typeface="Oswald"/>
                        <a:cs typeface="Oswald"/>
                        <a:sym typeface="Oswa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2019</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2020</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2021</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2022</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604950">
                <a:tc>
                  <a:txBody>
                    <a:bodyPr/>
                    <a:lstStyle/>
                    <a:p>
                      <a:pPr indent="0" lvl="0" marL="0" rtl="0" algn="ctr">
                        <a:spcBef>
                          <a:spcPts val="0"/>
                        </a:spcBef>
                        <a:spcAft>
                          <a:spcPts val="0"/>
                        </a:spcAft>
                        <a:buClr>
                          <a:schemeClr val="dk1"/>
                        </a:buClr>
                        <a:buSzPts val="1100"/>
                        <a:buFont typeface="Arial"/>
                        <a:buNone/>
                      </a:pPr>
                      <a:r>
                        <a:rPr lang="en" sz="2200">
                          <a:solidFill>
                            <a:schemeClr val="accent1"/>
                          </a:solidFill>
                          <a:latin typeface="Vidaloka"/>
                          <a:ea typeface="Vidaloka"/>
                          <a:cs typeface="Vidaloka"/>
                          <a:sym typeface="Vidaloka"/>
                        </a:rPr>
                        <a:t>Duration</a:t>
                      </a:r>
                      <a:endParaRPr b="1">
                        <a:solidFill>
                          <a:srgbClr val="011635"/>
                        </a:solidFill>
                        <a:latin typeface="Oswald"/>
                        <a:ea typeface="Oswald"/>
                        <a:cs typeface="Oswald"/>
                        <a:sym typeface="Oswa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Three months</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Two weeks</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Six months</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Four months</a:t>
                      </a:r>
                      <a:endParaRPr>
                        <a:solidFill>
                          <a:schemeClr val="dk1"/>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alpha val="0"/>
                        </a:schemeClr>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57"/>
                                        </p:tgtEl>
                                        <p:attrNameLst>
                                          <p:attrName>style.visibility</p:attrName>
                                        </p:attrNameLst>
                                      </p:cBhvr>
                                      <p:to>
                                        <p:strVal val="visible"/>
                                      </p:to>
                                    </p:set>
                                    <p:anim calcmode="lin" valueType="num">
                                      <p:cBhvr additive="base">
                                        <p:cTn dur="1000"/>
                                        <p:tgtEl>
                                          <p:spTgt spid="105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58"/>
                                        </p:tgtEl>
                                        <p:attrNameLst>
                                          <p:attrName>style.visibility</p:attrName>
                                        </p:attrNameLst>
                                      </p:cBhvr>
                                      <p:to>
                                        <p:strVal val="visible"/>
                                      </p:to>
                                    </p:set>
                                    <p:anim calcmode="lin" valueType="num">
                                      <p:cBhvr additive="base">
                                        <p:cTn dur="1000"/>
                                        <p:tgtEl>
                                          <p:spTgt spid="10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95"/>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Percentages</a:t>
            </a:r>
            <a:endParaRPr/>
          </a:p>
        </p:txBody>
      </p:sp>
      <p:sp>
        <p:nvSpPr>
          <p:cNvPr id="1064" name="Google Shape;1064;p95"/>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65" name="Google Shape;1065;p95"/>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1066" name="Google Shape;1066;p95"/>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67" name="Google Shape;1067;p95"/>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1068" name="Google Shape;1068;p95"/>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69" name="Google Shape;1069;p95"/>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grpSp>
        <p:nvGrpSpPr>
          <p:cNvPr id="1070" name="Google Shape;1070;p95"/>
          <p:cNvGrpSpPr/>
          <p:nvPr/>
        </p:nvGrpSpPr>
        <p:grpSpPr>
          <a:xfrm>
            <a:off x="1328025" y="1746575"/>
            <a:ext cx="6453300" cy="1423200"/>
            <a:chOff x="1328025" y="1746575"/>
            <a:chExt cx="6453300" cy="1423200"/>
          </a:xfrm>
        </p:grpSpPr>
        <p:sp>
          <p:nvSpPr>
            <p:cNvPr id="1071" name="Google Shape;1071;p95"/>
            <p:cNvSpPr/>
            <p:nvPr/>
          </p:nvSpPr>
          <p:spPr>
            <a:xfrm>
              <a:off x="1328025" y="1746575"/>
              <a:ext cx="6453300" cy="14232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 name="Google Shape;1072;p95"/>
            <p:cNvGrpSpPr/>
            <p:nvPr/>
          </p:nvGrpSpPr>
          <p:grpSpPr>
            <a:xfrm>
              <a:off x="1443150" y="2034325"/>
              <a:ext cx="6257725" cy="847800"/>
              <a:chOff x="1443150" y="2034325"/>
              <a:chExt cx="6257725" cy="847800"/>
            </a:xfrm>
          </p:grpSpPr>
          <p:sp>
            <p:nvSpPr>
              <p:cNvPr id="1073" name="Google Shape;1073;p95"/>
              <p:cNvSpPr txBox="1"/>
              <p:nvPr/>
            </p:nvSpPr>
            <p:spPr>
              <a:xfrm>
                <a:off x="1443150"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20%</a:t>
                </a:r>
                <a:endParaRPr sz="4500">
                  <a:solidFill>
                    <a:schemeClr val="accent1"/>
                  </a:solidFill>
                  <a:latin typeface="Vidaloka"/>
                  <a:ea typeface="Vidaloka"/>
                  <a:cs typeface="Vidaloka"/>
                  <a:sym typeface="Vidaloka"/>
                </a:endParaRPr>
              </a:p>
            </p:txBody>
          </p:sp>
          <p:sp>
            <p:nvSpPr>
              <p:cNvPr id="1074" name="Google Shape;1074;p95"/>
              <p:cNvSpPr txBox="1"/>
              <p:nvPr/>
            </p:nvSpPr>
            <p:spPr>
              <a:xfrm>
                <a:off x="3815075"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40%</a:t>
                </a:r>
                <a:endParaRPr sz="4500">
                  <a:solidFill>
                    <a:schemeClr val="accent1"/>
                  </a:solidFill>
                  <a:latin typeface="Vidaloka"/>
                  <a:ea typeface="Vidaloka"/>
                  <a:cs typeface="Vidaloka"/>
                  <a:sym typeface="Vidaloka"/>
                </a:endParaRPr>
              </a:p>
            </p:txBody>
          </p:sp>
          <p:sp>
            <p:nvSpPr>
              <p:cNvPr id="1075" name="Google Shape;1075;p95"/>
              <p:cNvSpPr txBox="1"/>
              <p:nvPr/>
            </p:nvSpPr>
            <p:spPr>
              <a:xfrm>
                <a:off x="6251575" y="2034325"/>
                <a:ext cx="14493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1"/>
                    </a:solidFill>
                    <a:latin typeface="Vidaloka"/>
                    <a:ea typeface="Vidaloka"/>
                    <a:cs typeface="Vidaloka"/>
                    <a:sym typeface="Vidaloka"/>
                  </a:rPr>
                  <a:t>60%</a:t>
                </a:r>
                <a:endParaRPr sz="4500">
                  <a:solidFill>
                    <a:schemeClr val="accent1"/>
                  </a:solidFill>
                  <a:latin typeface="Vidaloka"/>
                  <a:ea typeface="Vidaloka"/>
                  <a:cs typeface="Vidaloka"/>
                  <a:sym typeface="Vidaloka"/>
                </a:endParaRPr>
              </a:p>
            </p:txBody>
          </p:sp>
          <p:cxnSp>
            <p:nvCxnSpPr>
              <p:cNvPr id="1076" name="Google Shape;1076;p95"/>
              <p:cNvCxnSpPr>
                <a:stCxn id="1073" idx="3"/>
                <a:endCxn id="1074" idx="1"/>
              </p:cNvCxnSpPr>
              <p:nvPr/>
            </p:nvCxnSpPr>
            <p:spPr>
              <a:xfrm>
                <a:off x="2892450" y="2458225"/>
                <a:ext cx="922500" cy="0"/>
              </a:xfrm>
              <a:prstGeom prst="straightConnector1">
                <a:avLst/>
              </a:prstGeom>
              <a:noFill/>
              <a:ln cap="flat" cmpd="sng" w="28575">
                <a:solidFill>
                  <a:schemeClr val="dk2"/>
                </a:solidFill>
                <a:prstDash val="solid"/>
                <a:round/>
                <a:headEnd len="med" w="med" type="none"/>
                <a:tailEnd len="med" w="med" type="none"/>
              </a:ln>
            </p:spPr>
          </p:cxnSp>
          <p:cxnSp>
            <p:nvCxnSpPr>
              <p:cNvPr id="1077" name="Google Shape;1077;p95"/>
              <p:cNvCxnSpPr>
                <a:stCxn id="1074" idx="3"/>
                <a:endCxn id="1075" idx="1"/>
              </p:cNvCxnSpPr>
              <p:nvPr/>
            </p:nvCxnSpPr>
            <p:spPr>
              <a:xfrm>
                <a:off x="5264375" y="2458225"/>
                <a:ext cx="987300" cy="0"/>
              </a:xfrm>
              <a:prstGeom prst="straightConnector1">
                <a:avLst/>
              </a:prstGeom>
              <a:noFill/>
              <a:ln cap="flat" cmpd="sng" w="28575">
                <a:solidFill>
                  <a:schemeClr val="dk2"/>
                </a:solidFill>
                <a:prstDash val="solid"/>
                <a:round/>
                <a:headEnd len="med" w="med" type="none"/>
                <a:tailEnd len="med" w="med" type="none"/>
              </a:ln>
            </p:spPr>
          </p:cxn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sp>
        <p:nvSpPr>
          <p:cNvPr id="1082" name="Google Shape;1082;p9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1083" name="Google Shape;1083;p96"/>
          <p:cNvSpPr txBox="1"/>
          <p:nvPr/>
        </p:nvSpPr>
        <p:spPr>
          <a:xfrm>
            <a:off x="6538952" y="2672625"/>
            <a:ext cx="1756500" cy="345600"/>
          </a:xfrm>
          <a:prstGeom prst="rect">
            <a:avLst/>
          </a:prstGeom>
          <a:noFill/>
          <a:ln>
            <a:noFill/>
          </a:ln>
        </p:spPr>
        <p:txBody>
          <a:bodyPr anchorCtr="0" anchor="ctr" bIns="91425" lIns="0" spcFirstLastPara="1" rIns="91425" wrap="square" tIns="0">
            <a:noAutofit/>
          </a:bodyPr>
          <a:lstStyle/>
          <a:p>
            <a:pPr indent="0" lvl="0" marL="0" rtl="0" algn="l">
              <a:spcBef>
                <a:spcPts val="0"/>
              </a:spcBef>
              <a:spcAft>
                <a:spcPts val="0"/>
              </a:spcAft>
              <a:buNone/>
            </a:pPr>
            <a:r>
              <a:rPr lang="en" sz="2300">
                <a:solidFill>
                  <a:schemeClr val="accent1"/>
                </a:solidFill>
                <a:latin typeface="Vidaloka"/>
                <a:ea typeface="Vidaloka"/>
                <a:cs typeface="Vidaloka"/>
                <a:sym typeface="Vidaloka"/>
              </a:rPr>
              <a:t>Mars</a:t>
            </a:r>
            <a:endParaRPr sz="2300">
              <a:solidFill>
                <a:schemeClr val="accent1"/>
              </a:solidFill>
              <a:latin typeface="Vidaloka"/>
              <a:ea typeface="Vidaloka"/>
              <a:cs typeface="Vidaloka"/>
              <a:sym typeface="Vidaloka"/>
            </a:endParaRPr>
          </a:p>
        </p:txBody>
      </p:sp>
      <p:sp>
        <p:nvSpPr>
          <p:cNvPr id="1084" name="Google Shape;1084;p96"/>
          <p:cNvSpPr txBox="1"/>
          <p:nvPr/>
        </p:nvSpPr>
        <p:spPr>
          <a:xfrm>
            <a:off x="6538952" y="3032318"/>
            <a:ext cx="1756500" cy="464100"/>
          </a:xfrm>
          <a:prstGeom prst="rect">
            <a:avLst/>
          </a:prstGeom>
          <a:noFill/>
          <a:ln>
            <a:noFill/>
          </a:ln>
        </p:spPr>
        <p:txBody>
          <a:bodyPr anchorCtr="0" anchor="ctr" bIns="91425" lIns="0" spcFirstLastPara="1" rIns="91425" wrap="square" tIns="0">
            <a:noAutofit/>
          </a:bodyPr>
          <a:lstStyle/>
          <a:p>
            <a:pPr indent="0" lvl="0" marL="0" rtl="0" algn="l">
              <a:spcBef>
                <a:spcPts val="0"/>
              </a:spcBef>
              <a:spcAft>
                <a:spcPts val="0"/>
              </a:spcAft>
              <a:buClr>
                <a:schemeClr val="dk2"/>
              </a:buClr>
              <a:buSzPts val="1100"/>
              <a:buFont typeface="Arial"/>
              <a:buNone/>
            </a:pPr>
            <a:r>
              <a:rPr lang="en">
                <a:solidFill>
                  <a:schemeClr val="accent1"/>
                </a:solidFill>
                <a:latin typeface="Montserrat"/>
                <a:ea typeface="Montserrat"/>
                <a:cs typeface="Montserrat"/>
                <a:sym typeface="Montserrat"/>
              </a:rPr>
              <a:t>Mars is actually a very cold </a:t>
            </a:r>
            <a:r>
              <a:rPr lang="en">
                <a:solidFill>
                  <a:schemeClr val="accent1"/>
                </a:solidFill>
                <a:latin typeface="Montserrat"/>
                <a:ea typeface="Montserrat"/>
                <a:cs typeface="Montserrat"/>
                <a:sym typeface="Montserrat"/>
              </a:rPr>
              <a:t>place</a:t>
            </a:r>
            <a:endParaRPr sz="1600">
              <a:solidFill>
                <a:schemeClr val="accent1"/>
              </a:solidFill>
              <a:latin typeface="Montserrat"/>
              <a:ea typeface="Montserrat"/>
              <a:cs typeface="Montserrat"/>
              <a:sym typeface="Montserrat"/>
            </a:endParaRPr>
          </a:p>
        </p:txBody>
      </p:sp>
      <p:grpSp>
        <p:nvGrpSpPr>
          <p:cNvPr id="1085" name="Google Shape;1085;p96"/>
          <p:cNvGrpSpPr/>
          <p:nvPr/>
        </p:nvGrpSpPr>
        <p:grpSpPr>
          <a:xfrm>
            <a:off x="4807297" y="1870806"/>
            <a:ext cx="1568620" cy="1568620"/>
            <a:chOff x="3679900" y="2439325"/>
            <a:chExt cx="1826100" cy="1826100"/>
          </a:xfrm>
        </p:grpSpPr>
        <p:sp>
          <p:nvSpPr>
            <p:cNvPr id="1086" name="Google Shape;1086;p96"/>
            <p:cNvSpPr/>
            <p:nvPr/>
          </p:nvSpPr>
          <p:spPr>
            <a:xfrm>
              <a:off x="3679900" y="2439325"/>
              <a:ext cx="1826100" cy="18261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96"/>
            <p:cNvSpPr/>
            <p:nvPr/>
          </p:nvSpPr>
          <p:spPr>
            <a:xfrm flipH="1">
              <a:off x="3889000" y="2648425"/>
              <a:ext cx="1407900" cy="1407900"/>
            </a:xfrm>
            <a:prstGeom prst="pie">
              <a:avLst>
                <a:gd fmla="val 3076246" name="adj1"/>
                <a:gd fmla="val 16200000" name="adj2"/>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96"/>
          <p:cNvSpPr txBox="1"/>
          <p:nvPr/>
        </p:nvSpPr>
        <p:spPr>
          <a:xfrm>
            <a:off x="6538952" y="1647220"/>
            <a:ext cx="1449300" cy="84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accent1"/>
                </a:solidFill>
                <a:latin typeface="Vidaloka"/>
                <a:ea typeface="Vidaloka"/>
                <a:cs typeface="Vidaloka"/>
                <a:sym typeface="Vidaloka"/>
              </a:rPr>
              <a:t>60%</a:t>
            </a:r>
            <a:endParaRPr sz="4500">
              <a:solidFill>
                <a:schemeClr val="accent1"/>
              </a:solidFill>
              <a:latin typeface="Vidaloka"/>
              <a:ea typeface="Vidaloka"/>
              <a:cs typeface="Vidaloka"/>
              <a:sym typeface="Vidaloka"/>
            </a:endParaRPr>
          </a:p>
        </p:txBody>
      </p:sp>
      <p:sp>
        <p:nvSpPr>
          <p:cNvPr id="1089" name="Google Shape;1089;p96"/>
          <p:cNvSpPr txBox="1"/>
          <p:nvPr/>
        </p:nvSpPr>
        <p:spPr>
          <a:xfrm>
            <a:off x="2594201" y="2672625"/>
            <a:ext cx="1756633" cy="345554"/>
          </a:xfrm>
          <a:prstGeom prst="rect">
            <a:avLst/>
          </a:prstGeom>
          <a:noFill/>
          <a:ln>
            <a:noFill/>
          </a:ln>
        </p:spPr>
        <p:txBody>
          <a:bodyPr anchorCtr="0" anchor="ctr" bIns="91425" lIns="0" spcFirstLastPara="1" rIns="91425" wrap="square" tIns="0">
            <a:noAutofit/>
          </a:bodyPr>
          <a:lstStyle/>
          <a:p>
            <a:pPr indent="0" lvl="0" marL="0" rtl="0" algn="l">
              <a:spcBef>
                <a:spcPts val="0"/>
              </a:spcBef>
              <a:spcAft>
                <a:spcPts val="0"/>
              </a:spcAft>
              <a:buNone/>
            </a:pPr>
            <a:r>
              <a:rPr lang="en" sz="2300">
                <a:solidFill>
                  <a:schemeClr val="accent1"/>
                </a:solidFill>
                <a:latin typeface="Vidaloka"/>
                <a:ea typeface="Vidaloka"/>
                <a:cs typeface="Vidaloka"/>
                <a:sym typeface="Vidaloka"/>
              </a:rPr>
              <a:t>Mercury</a:t>
            </a:r>
            <a:endParaRPr sz="2300">
              <a:solidFill>
                <a:schemeClr val="accent1"/>
              </a:solidFill>
              <a:latin typeface="Vidaloka"/>
              <a:ea typeface="Vidaloka"/>
              <a:cs typeface="Vidaloka"/>
              <a:sym typeface="Vidaloka"/>
            </a:endParaRPr>
          </a:p>
        </p:txBody>
      </p:sp>
      <p:sp>
        <p:nvSpPr>
          <p:cNvPr id="1090" name="Google Shape;1090;p96"/>
          <p:cNvSpPr txBox="1"/>
          <p:nvPr/>
        </p:nvSpPr>
        <p:spPr>
          <a:xfrm>
            <a:off x="2594204" y="3032307"/>
            <a:ext cx="1756633" cy="463972"/>
          </a:xfrm>
          <a:prstGeom prst="rect">
            <a:avLst/>
          </a:prstGeom>
          <a:noFill/>
          <a:ln>
            <a:noFill/>
          </a:ln>
        </p:spPr>
        <p:txBody>
          <a:bodyPr anchorCtr="0" anchor="ctr" bIns="91425" lIns="0" spcFirstLastPara="1" rIns="91425" wrap="square" tIns="0">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Mercury is the smallest planet</a:t>
            </a:r>
            <a:endParaRPr sz="1600">
              <a:solidFill>
                <a:schemeClr val="dk1"/>
              </a:solidFill>
              <a:latin typeface="Montserrat"/>
              <a:ea typeface="Montserrat"/>
              <a:cs typeface="Montserrat"/>
              <a:sym typeface="Montserrat"/>
            </a:endParaRPr>
          </a:p>
        </p:txBody>
      </p:sp>
      <p:grpSp>
        <p:nvGrpSpPr>
          <p:cNvPr id="1091" name="Google Shape;1091;p96"/>
          <p:cNvGrpSpPr/>
          <p:nvPr/>
        </p:nvGrpSpPr>
        <p:grpSpPr>
          <a:xfrm>
            <a:off x="862555" y="1870793"/>
            <a:ext cx="1568620" cy="1568620"/>
            <a:chOff x="3679900" y="2439325"/>
            <a:chExt cx="1826100" cy="1826100"/>
          </a:xfrm>
        </p:grpSpPr>
        <p:sp>
          <p:nvSpPr>
            <p:cNvPr id="1092" name="Google Shape;1092;p96"/>
            <p:cNvSpPr/>
            <p:nvPr/>
          </p:nvSpPr>
          <p:spPr>
            <a:xfrm>
              <a:off x="3679900" y="2439325"/>
              <a:ext cx="1826100" cy="18261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96"/>
            <p:cNvSpPr/>
            <p:nvPr/>
          </p:nvSpPr>
          <p:spPr>
            <a:xfrm>
              <a:off x="3889000" y="2648425"/>
              <a:ext cx="1407900" cy="1407900"/>
            </a:xfrm>
            <a:prstGeom prst="pie">
              <a:avLst>
                <a:gd fmla="val 7364982" name="adj1"/>
                <a:gd fmla="val 16200000" name="adj2"/>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96"/>
          <p:cNvSpPr txBox="1"/>
          <p:nvPr/>
        </p:nvSpPr>
        <p:spPr>
          <a:xfrm>
            <a:off x="2594196" y="1647208"/>
            <a:ext cx="1449300" cy="84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accent1"/>
                </a:solidFill>
                <a:latin typeface="Vidaloka"/>
                <a:ea typeface="Vidaloka"/>
                <a:cs typeface="Vidaloka"/>
                <a:sym typeface="Vidaloka"/>
              </a:rPr>
              <a:t>4</a:t>
            </a:r>
            <a:r>
              <a:rPr lang="en" sz="4500">
                <a:solidFill>
                  <a:schemeClr val="accent1"/>
                </a:solidFill>
                <a:latin typeface="Vidaloka"/>
                <a:ea typeface="Vidaloka"/>
                <a:cs typeface="Vidaloka"/>
                <a:sym typeface="Vidaloka"/>
              </a:rPr>
              <a:t>0%</a:t>
            </a:r>
            <a:endParaRPr sz="4500">
              <a:solidFill>
                <a:schemeClr val="accent1"/>
              </a:solidFill>
              <a:latin typeface="Vidaloka"/>
              <a:ea typeface="Vidaloka"/>
              <a:cs typeface="Vidaloka"/>
              <a:sym typeface="Vidalok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82"/>
                                        </p:tgtEl>
                                        <p:attrNameLst>
                                          <p:attrName>style.visibility</p:attrName>
                                        </p:attrNameLst>
                                      </p:cBhvr>
                                      <p:to>
                                        <p:strVal val="visible"/>
                                      </p:to>
                                    </p:set>
                                    <p:anim calcmode="lin" valueType="num">
                                      <p:cBhvr additive="base">
                                        <p:cTn dur="1000"/>
                                        <p:tgtEl>
                                          <p:spTgt spid="108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2">
                                  <p:stCondLst>
                                    <p:cond delay="0"/>
                                  </p:stCondLst>
                                  <p:childTnLst>
                                    <p:set>
                                      <p:cBhvr>
                                        <p:cTn dur="1" fill="hold">
                                          <p:stCondLst>
                                            <p:cond delay="0"/>
                                          </p:stCondLst>
                                        </p:cTn>
                                        <p:tgtEl>
                                          <p:spTgt spid="1091"/>
                                        </p:tgtEl>
                                        <p:attrNameLst>
                                          <p:attrName>style.visibility</p:attrName>
                                        </p:attrNameLst>
                                      </p:cBhvr>
                                      <p:to>
                                        <p:strVal val="visible"/>
                                      </p:to>
                                    </p:set>
                                    <p:anim calcmode="lin" valueType="num">
                                      <p:cBhvr additive="base">
                                        <p:cTn dur="1000"/>
                                        <p:tgtEl>
                                          <p:spTgt spid="109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94"/>
                                        </p:tgtEl>
                                        <p:attrNameLst>
                                          <p:attrName>style.visibility</p:attrName>
                                        </p:attrNameLst>
                                      </p:cBhvr>
                                      <p:to>
                                        <p:strVal val="visible"/>
                                      </p:to>
                                    </p:set>
                                    <p:anim calcmode="lin" valueType="num">
                                      <p:cBhvr additive="base">
                                        <p:cTn dur="1000"/>
                                        <p:tgtEl>
                                          <p:spTgt spid="109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9"/>
                                        </p:tgtEl>
                                        <p:attrNameLst>
                                          <p:attrName>style.visibility</p:attrName>
                                        </p:attrNameLst>
                                      </p:cBhvr>
                                      <p:to>
                                        <p:strVal val="visible"/>
                                      </p:to>
                                    </p:set>
                                    <p:animEffect filter="fade" transition="in">
                                      <p:cBhvr>
                                        <p:cTn dur="1000"/>
                                        <p:tgtEl>
                                          <p:spTgt spid="1089"/>
                                        </p:tgtEl>
                                      </p:cBhvr>
                                    </p:animEffect>
                                  </p:childTnLst>
                                </p:cTn>
                              </p:par>
                              <p:par>
                                <p:cTn fill="hold" nodeType="withEffect" presetClass="entr" presetID="2" presetSubtype="2">
                                  <p:stCondLst>
                                    <p:cond delay="0"/>
                                  </p:stCondLst>
                                  <p:childTnLst>
                                    <p:set>
                                      <p:cBhvr>
                                        <p:cTn dur="1" fill="hold">
                                          <p:stCondLst>
                                            <p:cond delay="0"/>
                                          </p:stCondLst>
                                        </p:cTn>
                                        <p:tgtEl>
                                          <p:spTgt spid="1090"/>
                                        </p:tgtEl>
                                        <p:attrNameLst>
                                          <p:attrName>style.visibility</p:attrName>
                                        </p:attrNameLst>
                                      </p:cBhvr>
                                      <p:to>
                                        <p:strVal val="visible"/>
                                      </p:to>
                                    </p:set>
                                    <p:anim calcmode="lin" valueType="num">
                                      <p:cBhvr additive="base">
                                        <p:cTn dur="1000"/>
                                        <p:tgtEl>
                                          <p:spTgt spid="10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85"/>
                                        </p:tgtEl>
                                        <p:attrNameLst>
                                          <p:attrName>style.visibility</p:attrName>
                                        </p:attrNameLst>
                                      </p:cBhvr>
                                      <p:to>
                                        <p:strVal val="visible"/>
                                      </p:to>
                                    </p:set>
                                    <p:anim calcmode="lin" valueType="num">
                                      <p:cBhvr additive="base">
                                        <p:cTn dur="1000"/>
                                        <p:tgtEl>
                                          <p:spTgt spid="10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88"/>
                                        </p:tgtEl>
                                        <p:attrNameLst>
                                          <p:attrName>style.visibility</p:attrName>
                                        </p:attrNameLst>
                                      </p:cBhvr>
                                      <p:to>
                                        <p:strVal val="visible"/>
                                      </p:to>
                                    </p:set>
                                    <p:anim calcmode="lin" valueType="num">
                                      <p:cBhvr additive="base">
                                        <p:cTn dur="1000"/>
                                        <p:tgtEl>
                                          <p:spTgt spid="108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83"/>
                                        </p:tgtEl>
                                        <p:attrNameLst>
                                          <p:attrName>style.visibility</p:attrName>
                                        </p:attrNameLst>
                                      </p:cBhvr>
                                      <p:to>
                                        <p:strVal val="visible"/>
                                      </p:to>
                                    </p:set>
                                    <p:anim calcmode="lin" valueType="num">
                                      <p:cBhvr additive="base">
                                        <p:cTn dur="1000"/>
                                        <p:tgtEl>
                                          <p:spTgt spid="108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84"/>
                                        </p:tgtEl>
                                        <p:attrNameLst>
                                          <p:attrName>style.visibility</p:attrName>
                                        </p:attrNameLst>
                                      </p:cBhvr>
                                      <p:to>
                                        <p:strVal val="visible"/>
                                      </p:to>
                                    </p:set>
                                    <p:anim calcmode="lin" valueType="num">
                                      <p:cBhvr additive="base">
                                        <p:cTn dur="1000"/>
                                        <p:tgtEl>
                                          <p:spTgt spid="108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sp>
        <p:nvSpPr>
          <p:cNvPr id="1099" name="Google Shape;1099;p97"/>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100" name="Google Shape;1100;p97"/>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1101" name="Google Shape;1101;p97"/>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102" name="Google Shape;1102;p97"/>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1103" name="Google Shape;1103;p97"/>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104" name="Google Shape;1104;p97"/>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1105" name="Google Shape;1105;p97"/>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06" name="Google Shape;1106;p97"/>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1107" name="Google Shape;1107;p97"/>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08" name="Google Shape;1108;p97"/>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Earth</a:t>
            </a:r>
            <a:endParaRPr/>
          </a:p>
        </p:txBody>
      </p:sp>
      <p:sp>
        <p:nvSpPr>
          <p:cNvPr id="1109" name="Google Shape;1109;p97"/>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110" name="Google Shape;1110;p97"/>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111" name="Google Shape;1111;p97"/>
          <p:cNvSpPr/>
          <p:nvPr/>
        </p:nvSpPr>
        <p:spPr>
          <a:xfrm>
            <a:off x="1655946" y="1235525"/>
            <a:ext cx="415561" cy="415594"/>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97"/>
          <p:cNvGrpSpPr/>
          <p:nvPr/>
        </p:nvGrpSpPr>
        <p:grpSpPr>
          <a:xfrm>
            <a:off x="4365294" y="1237599"/>
            <a:ext cx="413510" cy="412500"/>
            <a:chOff x="-62884425" y="4111775"/>
            <a:chExt cx="317425" cy="316650"/>
          </a:xfrm>
        </p:grpSpPr>
        <p:sp>
          <p:nvSpPr>
            <p:cNvPr id="1113" name="Google Shape;1113;p9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9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97"/>
          <p:cNvGrpSpPr/>
          <p:nvPr/>
        </p:nvGrpSpPr>
        <p:grpSpPr>
          <a:xfrm>
            <a:off x="1657475" y="2970602"/>
            <a:ext cx="412500" cy="411197"/>
            <a:chOff x="-60987850" y="4100950"/>
            <a:chExt cx="316650" cy="315650"/>
          </a:xfrm>
        </p:grpSpPr>
        <p:sp>
          <p:nvSpPr>
            <p:cNvPr id="1116" name="Google Shape;1116;p9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9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9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9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9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97"/>
          <p:cNvGrpSpPr/>
          <p:nvPr/>
        </p:nvGrpSpPr>
        <p:grpSpPr>
          <a:xfrm>
            <a:off x="4364748" y="2963270"/>
            <a:ext cx="414519" cy="413705"/>
            <a:chOff x="-60254550" y="3367325"/>
            <a:chExt cx="318200" cy="317575"/>
          </a:xfrm>
        </p:grpSpPr>
        <p:sp>
          <p:nvSpPr>
            <p:cNvPr id="1122" name="Google Shape;1122;p9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9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9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9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97"/>
          <p:cNvGrpSpPr/>
          <p:nvPr/>
        </p:nvGrpSpPr>
        <p:grpSpPr>
          <a:xfrm>
            <a:off x="7083780" y="1260146"/>
            <a:ext cx="393085" cy="390989"/>
            <a:chOff x="3497300" y="3591950"/>
            <a:chExt cx="295375" cy="293800"/>
          </a:xfrm>
        </p:grpSpPr>
        <p:sp>
          <p:nvSpPr>
            <p:cNvPr id="1127" name="Google Shape;1127;p9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9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9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9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9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9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97"/>
          <p:cNvGrpSpPr/>
          <p:nvPr/>
        </p:nvGrpSpPr>
        <p:grpSpPr>
          <a:xfrm>
            <a:off x="7080111" y="2988709"/>
            <a:ext cx="400438" cy="393085"/>
            <a:chOff x="5716825" y="3235950"/>
            <a:chExt cx="300900" cy="295375"/>
          </a:xfrm>
        </p:grpSpPr>
        <p:sp>
          <p:nvSpPr>
            <p:cNvPr id="1136" name="Google Shape;1136;p9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9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97"/>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six columns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03"/>
                                        </p:tgtEl>
                                        <p:attrNameLst>
                                          <p:attrName>style.visibility</p:attrName>
                                        </p:attrNameLst>
                                      </p:cBhvr>
                                      <p:to>
                                        <p:strVal val="visible"/>
                                      </p:to>
                                    </p:set>
                                    <p:anim calcmode="lin" valueType="num">
                                      <p:cBhvr additive="base">
                                        <p:cTn dur="1000"/>
                                        <p:tgtEl>
                                          <p:spTgt spid="11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04"/>
                                        </p:tgtEl>
                                        <p:attrNameLst>
                                          <p:attrName>style.visibility</p:attrName>
                                        </p:attrNameLst>
                                      </p:cBhvr>
                                      <p:to>
                                        <p:strVal val="visible"/>
                                      </p:to>
                                    </p:set>
                                    <p:anim calcmode="lin" valueType="num">
                                      <p:cBhvr additive="base">
                                        <p:cTn dur="1000"/>
                                        <p:tgtEl>
                                          <p:spTgt spid="11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26"/>
                                        </p:tgtEl>
                                        <p:attrNameLst>
                                          <p:attrName>style.visibility</p:attrName>
                                        </p:attrNameLst>
                                      </p:cBhvr>
                                      <p:to>
                                        <p:strVal val="visible"/>
                                      </p:to>
                                    </p:set>
                                    <p:anim calcmode="lin" valueType="num">
                                      <p:cBhvr additive="base">
                                        <p:cTn dur="1000"/>
                                        <p:tgtEl>
                                          <p:spTgt spid="112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9"/>
                                        </p:tgtEl>
                                        <p:attrNameLst>
                                          <p:attrName>style.visibility</p:attrName>
                                        </p:attrNameLst>
                                      </p:cBhvr>
                                      <p:to>
                                        <p:strVal val="visible"/>
                                      </p:to>
                                    </p:set>
                                    <p:anim calcmode="lin" valueType="num">
                                      <p:cBhvr additive="base">
                                        <p:cTn dur="1000"/>
                                        <p:tgtEl>
                                          <p:spTgt spid="109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00"/>
                                        </p:tgtEl>
                                        <p:attrNameLst>
                                          <p:attrName>style.visibility</p:attrName>
                                        </p:attrNameLst>
                                      </p:cBhvr>
                                      <p:to>
                                        <p:strVal val="visible"/>
                                      </p:to>
                                    </p:set>
                                    <p:anim calcmode="lin" valueType="num">
                                      <p:cBhvr additive="base">
                                        <p:cTn dur="1000"/>
                                        <p:tgtEl>
                                          <p:spTgt spid="110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12"/>
                                        </p:tgtEl>
                                        <p:attrNameLst>
                                          <p:attrName>style.visibility</p:attrName>
                                        </p:attrNameLst>
                                      </p:cBhvr>
                                      <p:to>
                                        <p:strVal val="visible"/>
                                      </p:to>
                                    </p:set>
                                    <p:anim calcmode="lin" valueType="num">
                                      <p:cBhvr additive="base">
                                        <p:cTn dur="1000"/>
                                        <p:tgtEl>
                                          <p:spTgt spid="111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01"/>
                                        </p:tgtEl>
                                        <p:attrNameLst>
                                          <p:attrName>style.visibility</p:attrName>
                                        </p:attrNameLst>
                                      </p:cBhvr>
                                      <p:to>
                                        <p:strVal val="visible"/>
                                      </p:to>
                                    </p:set>
                                    <p:anim calcmode="lin" valueType="num">
                                      <p:cBhvr additive="base">
                                        <p:cTn dur="1000"/>
                                        <p:tgtEl>
                                          <p:spTgt spid="11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02"/>
                                        </p:tgtEl>
                                        <p:attrNameLst>
                                          <p:attrName>style.visibility</p:attrName>
                                        </p:attrNameLst>
                                      </p:cBhvr>
                                      <p:to>
                                        <p:strVal val="visible"/>
                                      </p:to>
                                    </p:set>
                                    <p:anim calcmode="lin" valueType="num">
                                      <p:cBhvr additive="base">
                                        <p:cTn dur="1000"/>
                                        <p:tgtEl>
                                          <p:spTgt spid="11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11"/>
                                        </p:tgtEl>
                                        <p:attrNameLst>
                                          <p:attrName>style.visibility</p:attrName>
                                        </p:attrNameLst>
                                      </p:cBhvr>
                                      <p:to>
                                        <p:strVal val="visible"/>
                                      </p:to>
                                    </p:set>
                                    <p:anim calcmode="lin" valueType="num">
                                      <p:cBhvr additive="base">
                                        <p:cTn dur="1000"/>
                                        <p:tgtEl>
                                          <p:spTgt spid="111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07"/>
                                        </p:tgtEl>
                                        <p:attrNameLst>
                                          <p:attrName>style.visibility</p:attrName>
                                        </p:attrNameLst>
                                      </p:cBhvr>
                                      <p:to>
                                        <p:strVal val="visible"/>
                                      </p:to>
                                    </p:set>
                                    <p:anim calcmode="lin" valueType="num">
                                      <p:cBhvr additive="base">
                                        <p:cTn dur="1000"/>
                                        <p:tgtEl>
                                          <p:spTgt spid="11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08"/>
                                        </p:tgtEl>
                                        <p:attrNameLst>
                                          <p:attrName>style.visibility</p:attrName>
                                        </p:attrNameLst>
                                      </p:cBhvr>
                                      <p:to>
                                        <p:strVal val="visible"/>
                                      </p:to>
                                    </p:set>
                                    <p:anim calcmode="lin" valueType="num">
                                      <p:cBhvr additive="base">
                                        <p:cTn dur="1000"/>
                                        <p:tgtEl>
                                          <p:spTgt spid="11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15"/>
                                        </p:tgtEl>
                                        <p:attrNameLst>
                                          <p:attrName>style.visibility</p:attrName>
                                        </p:attrNameLst>
                                      </p:cBhvr>
                                      <p:to>
                                        <p:strVal val="visible"/>
                                      </p:to>
                                    </p:set>
                                    <p:anim calcmode="lin" valueType="num">
                                      <p:cBhvr additive="base">
                                        <p:cTn dur="1000"/>
                                        <p:tgtEl>
                                          <p:spTgt spid="111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05"/>
                                        </p:tgtEl>
                                        <p:attrNameLst>
                                          <p:attrName>style.visibility</p:attrName>
                                        </p:attrNameLst>
                                      </p:cBhvr>
                                      <p:to>
                                        <p:strVal val="visible"/>
                                      </p:to>
                                    </p:set>
                                    <p:anim calcmode="lin" valueType="num">
                                      <p:cBhvr additive="base">
                                        <p:cTn dur="1000"/>
                                        <p:tgtEl>
                                          <p:spTgt spid="110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06"/>
                                        </p:tgtEl>
                                        <p:attrNameLst>
                                          <p:attrName>style.visibility</p:attrName>
                                        </p:attrNameLst>
                                      </p:cBhvr>
                                      <p:to>
                                        <p:strVal val="visible"/>
                                      </p:to>
                                    </p:set>
                                    <p:anim calcmode="lin" valueType="num">
                                      <p:cBhvr additive="base">
                                        <p:cTn dur="1000"/>
                                        <p:tgtEl>
                                          <p:spTgt spid="11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1"/>
                                        </p:tgtEl>
                                        <p:attrNameLst>
                                          <p:attrName>style.visibility</p:attrName>
                                        </p:attrNameLst>
                                      </p:cBhvr>
                                      <p:to>
                                        <p:strVal val="visible"/>
                                      </p:to>
                                    </p:set>
                                    <p:anim calcmode="lin" valueType="num">
                                      <p:cBhvr additive="base">
                                        <p:cTn dur="1000"/>
                                        <p:tgtEl>
                                          <p:spTgt spid="112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09"/>
                                        </p:tgtEl>
                                        <p:attrNameLst>
                                          <p:attrName>style.visibility</p:attrName>
                                        </p:attrNameLst>
                                      </p:cBhvr>
                                      <p:to>
                                        <p:strVal val="visible"/>
                                      </p:to>
                                    </p:set>
                                    <p:anim calcmode="lin" valueType="num">
                                      <p:cBhvr additive="base">
                                        <p:cTn dur="1000"/>
                                        <p:tgtEl>
                                          <p:spTgt spid="110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10"/>
                                        </p:tgtEl>
                                        <p:attrNameLst>
                                          <p:attrName>style.visibility</p:attrName>
                                        </p:attrNameLst>
                                      </p:cBhvr>
                                      <p:to>
                                        <p:strVal val="visible"/>
                                      </p:to>
                                    </p:set>
                                    <p:anim calcmode="lin" valueType="num">
                                      <p:cBhvr additive="base">
                                        <p:cTn dur="1000"/>
                                        <p:tgtEl>
                                          <p:spTgt spid="111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35"/>
                                        </p:tgtEl>
                                        <p:attrNameLst>
                                          <p:attrName>style.visibility</p:attrName>
                                        </p:attrNameLst>
                                      </p:cBhvr>
                                      <p:to>
                                        <p:strVal val="visible"/>
                                      </p:to>
                                    </p:set>
                                    <p:anim calcmode="lin" valueType="num">
                                      <p:cBhvr additive="base">
                                        <p:cTn dur="1000"/>
                                        <p:tgtEl>
                                          <p:spTgt spid="113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2"/>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Introduction</a:t>
            </a:r>
            <a:endParaRPr/>
          </a:p>
        </p:txBody>
      </p:sp>
      <p:sp>
        <p:nvSpPr>
          <p:cNvPr id="512" name="Google Shape;512;p62"/>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escribe the topic of the section here</a:t>
            </a:r>
            <a:endParaRPr/>
          </a:p>
        </p:txBody>
      </p:sp>
      <p:sp>
        <p:nvSpPr>
          <p:cNvPr id="513" name="Google Shape;513;p62"/>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Describe the topic of the section here</a:t>
            </a:r>
            <a:endParaRPr/>
          </a:p>
        </p:txBody>
      </p:sp>
      <p:sp>
        <p:nvSpPr>
          <p:cNvPr id="514" name="Google Shape;514;p62"/>
          <p:cNvSpPr txBox="1"/>
          <p:nvPr>
            <p:ph idx="4" type="title"/>
          </p:nvPr>
        </p:nvSpPr>
        <p:spPr>
          <a:xfrm>
            <a:off x="41664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15" name="Google Shape;515;p62"/>
          <p:cNvSpPr txBox="1"/>
          <p:nvPr>
            <p:ph idx="13" type="title"/>
          </p:nvPr>
        </p:nvSpPr>
        <p:spPr>
          <a:xfrm>
            <a:off x="1482600" y="2714087"/>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16" name="Google Shape;516;p62"/>
          <p:cNvSpPr txBox="1"/>
          <p:nvPr>
            <p:ph idx="2" type="title"/>
          </p:nvPr>
        </p:nvSpPr>
        <p:spPr>
          <a:xfrm>
            <a:off x="14826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17" name="Google Shape;517;p62"/>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Company</a:t>
            </a:r>
            <a:endParaRPr/>
          </a:p>
        </p:txBody>
      </p:sp>
      <p:sp>
        <p:nvSpPr>
          <p:cNvPr id="518" name="Google Shape;518;p62"/>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Describe the topic of the section here</a:t>
            </a:r>
            <a:endParaRPr/>
          </a:p>
        </p:txBody>
      </p:sp>
      <p:sp>
        <p:nvSpPr>
          <p:cNvPr id="519" name="Google Shape;519;p62"/>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Analysis</a:t>
            </a:r>
            <a:endParaRPr/>
          </a:p>
        </p:txBody>
      </p:sp>
      <p:sp>
        <p:nvSpPr>
          <p:cNvPr id="520" name="Google Shape;520;p62"/>
          <p:cNvSpPr txBox="1"/>
          <p:nvPr>
            <p:ph idx="7" type="title"/>
          </p:nvPr>
        </p:nvSpPr>
        <p:spPr>
          <a:xfrm>
            <a:off x="68502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21" name="Google Shape;521;p62"/>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Conclusion</a:t>
            </a:r>
            <a:endParaRPr/>
          </a:p>
        </p:txBody>
      </p:sp>
      <p:sp>
        <p:nvSpPr>
          <p:cNvPr id="522" name="Google Shape;522;p62"/>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Describe the topic of the section here</a:t>
            </a:r>
            <a:endParaRPr/>
          </a:p>
        </p:txBody>
      </p:sp>
      <p:sp>
        <p:nvSpPr>
          <p:cNvPr id="523" name="Google Shape;523;p62"/>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Business views</a:t>
            </a:r>
            <a:endParaRPr/>
          </a:p>
        </p:txBody>
      </p:sp>
      <p:sp>
        <p:nvSpPr>
          <p:cNvPr id="524" name="Google Shape;524;p62"/>
          <p:cNvSpPr txBox="1"/>
          <p:nvPr>
            <p:ph idx="16" type="title"/>
          </p:nvPr>
        </p:nvSpPr>
        <p:spPr>
          <a:xfrm>
            <a:off x="4166400" y="2714087"/>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25" name="Google Shape;525;p62"/>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Describe the topic of the section here</a:t>
            </a:r>
            <a:endParaRPr/>
          </a:p>
        </p:txBody>
      </p:sp>
      <p:sp>
        <p:nvSpPr>
          <p:cNvPr id="526" name="Google Shape;526;p62"/>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plan</a:t>
            </a:r>
            <a:endParaRPr/>
          </a:p>
        </p:txBody>
      </p:sp>
      <p:sp>
        <p:nvSpPr>
          <p:cNvPr id="527" name="Google Shape;527;p62"/>
          <p:cNvSpPr txBox="1"/>
          <p:nvPr>
            <p:ph idx="19" type="title"/>
          </p:nvPr>
        </p:nvSpPr>
        <p:spPr>
          <a:xfrm>
            <a:off x="6850200" y="2714087"/>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28" name="Google Shape;528;p62"/>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Describe the topic of the section here</a:t>
            </a:r>
            <a:endParaRPr/>
          </a:p>
        </p:txBody>
      </p:sp>
      <p:sp>
        <p:nvSpPr>
          <p:cNvPr id="529" name="Google Shape;529;p62"/>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29"/>
                                        </p:tgtEl>
                                        <p:attrNameLst>
                                          <p:attrName>style.visibility</p:attrName>
                                        </p:attrNameLst>
                                      </p:cBhvr>
                                      <p:to>
                                        <p:strVal val="visible"/>
                                      </p:to>
                                    </p:set>
                                    <p:anim calcmode="lin" valueType="num">
                                      <p:cBhvr additive="base">
                                        <p:cTn dur="1000"/>
                                        <p:tgtEl>
                                          <p:spTgt spid="52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11"/>
                                        </p:tgtEl>
                                        <p:attrNameLst>
                                          <p:attrName>style.visibility</p:attrName>
                                        </p:attrNameLst>
                                      </p:cBhvr>
                                      <p:to>
                                        <p:strVal val="visible"/>
                                      </p:to>
                                    </p:set>
                                    <p:anim calcmode="lin" valueType="num">
                                      <p:cBhvr additive="base">
                                        <p:cTn dur="1000"/>
                                        <p:tgtEl>
                                          <p:spTgt spid="51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12"/>
                                        </p:tgtEl>
                                        <p:attrNameLst>
                                          <p:attrName>style.visibility</p:attrName>
                                        </p:attrNameLst>
                                      </p:cBhvr>
                                      <p:to>
                                        <p:strVal val="visible"/>
                                      </p:to>
                                    </p:set>
                                    <p:anim calcmode="lin" valueType="num">
                                      <p:cBhvr additive="base">
                                        <p:cTn dur="1000"/>
                                        <p:tgtEl>
                                          <p:spTgt spid="51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16"/>
                                        </p:tgtEl>
                                        <p:attrNameLst>
                                          <p:attrName>style.visibility</p:attrName>
                                        </p:attrNameLst>
                                      </p:cBhvr>
                                      <p:to>
                                        <p:strVal val="visible"/>
                                      </p:to>
                                    </p:set>
                                    <p:anim calcmode="lin" valueType="num">
                                      <p:cBhvr additive="base">
                                        <p:cTn dur="1000"/>
                                        <p:tgtEl>
                                          <p:spTgt spid="51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14"/>
                                        </p:tgtEl>
                                        <p:attrNameLst>
                                          <p:attrName>style.visibility</p:attrName>
                                        </p:attrNameLst>
                                      </p:cBhvr>
                                      <p:to>
                                        <p:strVal val="visible"/>
                                      </p:to>
                                    </p:set>
                                    <p:anim calcmode="lin" valueType="num">
                                      <p:cBhvr additive="base">
                                        <p:cTn dur="1000"/>
                                        <p:tgtEl>
                                          <p:spTgt spid="51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17"/>
                                        </p:tgtEl>
                                        <p:attrNameLst>
                                          <p:attrName>style.visibility</p:attrName>
                                        </p:attrNameLst>
                                      </p:cBhvr>
                                      <p:to>
                                        <p:strVal val="visible"/>
                                      </p:to>
                                    </p:set>
                                    <p:anim calcmode="lin" valueType="num">
                                      <p:cBhvr additive="base">
                                        <p:cTn dur="1000"/>
                                        <p:tgtEl>
                                          <p:spTgt spid="51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18"/>
                                        </p:tgtEl>
                                        <p:attrNameLst>
                                          <p:attrName>style.visibility</p:attrName>
                                        </p:attrNameLst>
                                      </p:cBhvr>
                                      <p:to>
                                        <p:strVal val="visible"/>
                                      </p:to>
                                    </p:set>
                                    <p:anim calcmode="lin" valueType="num">
                                      <p:cBhvr additive="base">
                                        <p:cTn dur="1000"/>
                                        <p:tgtEl>
                                          <p:spTgt spid="51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13"/>
                                        </p:tgtEl>
                                        <p:attrNameLst>
                                          <p:attrName>style.visibility</p:attrName>
                                        </p:attrNameLst>
                                      </p:cBhvr>
                                      <p:to>
                                        <p:strVal val="visible"/>
                                      </p:to>
                                    </p:set>
                                    <p:anim calcmode="lin" valueType="num">
                                      <p:cBhvr additive="base">
                                        <p:cTn dur="1000"/>
                                        <p:tgtEl>
                                          <p:spTgt spid="51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19"/>
                                        </p:tgtEl>
                                        <p:attrNameLst>
                                          <p:attrName>style.visibility</p:attrName>
                                        </p:attrNameLst>
                                      </p:cBhvr>
                                      <p:to>
                                        <p:strVal val="visible"/>
                                      </p:to>
                                    </p:set>
                                    <p:anim calcmode="lin" valueType="num">
                                      <p:cBhvr additive="base">
                                        <p:cTn dur="1000"/>
                                        <p:tgtEl>
                                          <p:spTgt spid="51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0"/>
                                        </p:tgtEl>
                                        <p:attrNameLst>
                                          <p:attrName>style.visibility</p:attrName>
                                        </p:attrNameLst>
                                      </p:cBhvr>
                                      <p:to>
                                        <p:strVal val="visible"/>
                                      </p:to>
                                    </p:set>
                                    <p:anim calcmode="lin" valueType="num">
                                      <p:cBhvr additive="base">
                                        <p:cTn dur="1000"/>
                                        <p:tgtEl>
                                          <p:spTgt spid="52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15"/>
                                        </p:tgtEl>
                                        <p:attrNameLst>
                                          <p:attrName>style.visibility</p:attrName>
                                        </p:attrNameLst>
                                      </p:cBhvr>
                                      <p:to>
                                        <p:strVal val="visible"/>
                                      </p:to>
                                    </p:set>
                                    <p:anim calcmode="lin" valueType="num">
                                      <p:cBhvr additive="base">
                                        <p:cTn dur="1000"/>
                                        <p:tgtEl>
                                          <p:spTgt spid="5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1"/>
                                        </p:tgtEl>
                                        <p:attrNameLst>
                                          <p:attrName>style.visibility</p:attrName>
                                        </p:attrNameLst>
                                      </p:cBhvr>
                                      <p:to>
                                        <p:strVal val="visible"/>
                                      </p:to>
                                    </p:set>
                                    <p:anim calcmode="lin" valueType="num">
                                      <p:cBhvr additive="base">
                                        <p:cTn dur="1000"/>
                                        <p:tgtEl>
                                          <p:spTgt spid="52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2"/>
                                        </p:tgtEl>
                                        <p:attrNameLst>
                                          <p:attrName>style.visibility</p:attrName>
                                        </p:attrNameLst>
                                      </p:cBhvr>
                                      <p:to>
                                        <p:strVal val="visible"/>
                                      </p:to>
                                    </p:set>
                                    <p:anim calcmode="lin" valueType="num">
                                      <p:cBhvr additive="base">
                                        <p:cTn dur="1000"/>
                                        <p:tgtEl>
                                          <p:spTgt spid="52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23"/>
                                        </p:tgtEl>
                                        <p:attrNameLst>
                                          <p:attrName>style.visibility</p:attrName>
                                        </p:attrNameLst>
                                      </p:cBhvr>
                                      <p:to>
                                        <p:strVal val="visible"/>
                                      </p:to>
                                    </p:set>
                                    <p:anim calcmode="lin" valueType="num">
                                      <p:cBhvr additive="base">
                                        <p:cTn dur="1000"/>
                                        <p:tgtEl>
                                          <p:spTgt spid="52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4"/>
                                        </p:tgtEl>
                                        <p:attrNameLst>
                                          <p:attrName>style.visibility</p:attrName>
                                        </p:attrNameLst>
                                      </p:cBhvr>
                                      <p:to>
                                        <p:strVal val="visible"/>
                                      </p:to>
                                    </p:set>
                                    <p:anim calcmode="lin" valueType="num">
                                      <p:cBhvr additive="base">
                                        <p:cTn dur="1000"/>
                                        <p:tgtEl>
                                          <p:spTgt spid="52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5"/>
                                        </p:tgtEl>
                                        <p:attrNameLst>
                                          <p:attrName>style.visibility</p:attrName>
                                        </p:attrNameLst>
                                      </p:cBhvr>
                                      <p:to>
                                        <p:strVal val="visible"/>
                                      </p:to>
                                    </p:set>
                                    <p:anim calcmode="lin" valueType="num">
                                      <p:cBhvr additive="base">
                                        <p:cTn dur="1000"/>
                                        <p:tgtEl>
                                          <p:spTgt spid="52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26"/>
                                        </p:tgtEl>
                                        <p:attrNameLst>
                                          <p:attrName>style.visibility</p:attrName>
                                        </p:attrNameLst>
                                      </p:cBhvr>
                                      <p:to>
                                        <p:strVal val="visible"/>
                                      </p:to>
                                    </p:set>
                                    <p:anim calcmode="lin" valueType="num">
                                      <p:cBhvr additive="base">
                                        <p:cTn dur="1000"/>
                                        <p:tgtEl>
                                          <p:spTgt spid="52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7"/>
                                        </p:tgtEl>
                                        <p:attrNameLst>
                                          <p:attrName>style.visibility</p:attrName>
                                        </p:attrNameLst>
                                      </p:cBhvr>
                                      <p:to>
                                        <p:strVal val="visible"/>
                                      </p:to>
                                    </p:set>
                                    <p:anim calcmode="lin" valueType="num">
                                      <p:cBhvr additive="base">
                                        <p:cTn dur="1000"/>
                                        <p:tgtEl>
                                          <p:spTgt spid="52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28"/>
                                        </p:tgtEl>
                                        <p:attrNameLst>
                                          <p:attrName>style.visibility</p:attrName>
                                        </p:attrNameLst>
                                      </p:cBhvr>
                                      <p:to>
                                        <p:strVal val="visible"/>
                                      </p:to>
                                    </p:set>
                                    <p:anim calcmode="lin" valueType="num">
                                      <p:cBhvr additive="base">
                                        <p:cTn dur="1000"/>
                                        <p:tgtEl>
                                          <p:spTgt spid="52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 name="Shape 1144"/>
        <p:cNvGrpSpPr/>
        <p:nvPr/>
      </p:nvGrpSpPr>
      <p:grpSpPr>
        <a:xfrm>
          <a:off x="0" y="0"/>
          <a:ext cx="0" cy="0"/>
          <a:chOff x="0" y="0"/>
          <a:chExt cx="0" cy="0"/>
        </a:xfrm>
      </p:grpSpPr>
      <p:sp>
        <p:nvSpPr>
          <p:cNvPr id="1145" name="Google Shape;1145;p98"/>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146" name="Google Shape;1146;p98"/>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Mercury is the smallest planet </a:t>
            </a:r>
            <a:endParaRPr/>
          </a:p>
        </p:txBody>
      </p:sp>
      <p:sp>
        <p:nvSpPr>
          <p:cNvPr id="1147" name="Google Shape;1147;p98"/>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148" name="Google Shape;1148;p98"/>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Despite being red, Mars is cold</a:t>
            </a:r>
            <a:endParaRPr/>
          </a:p>
        </p:txBody>
      </p:sp>
      <p:sp>
        <p:nvSpPr>
          <p:cNvPr id="1149" name="Google Shape;1149;p98"/>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50" name="Google Shape;1150;p98"/>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a:t>
            </a:r>
            <a:endParaRPr/>
          </a:p>
        </p:txBody>
      </p:sp>
      <p:sp>
        <p:nvSpPr>
          <p:cNvPr id="1151" name="Google Shape;1151;p98"/>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52" name="Google Shape;1152;p98"/>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Neptune is far away from Earth</a:t>
            </a:r>
            <a:endParaRPr/>
          </a:p>
        </p:txBody>
      </p:sp>
      <p:sp>
        <p:nvSpPr>
          <p:cNvPr id="1153" name="Google Shape;1153;p98"/>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154" name="Google Shape;1154;p98"/>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with rings</a:t>
            </a:r>
            <a:endParaRPr/>
          </a:p>
        </p:txBody>
      </p:sp>
      <p:sp>
        <p:nvSpPr>
          <p:cNvPr id="1155" name="Google Shape;1155;p98"/>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55"/>
                                        </p:tgtEl>
                                        <p:attrNameLst>
                                          <p:attrName>style.visibility</p:attrName>
                                        </p:attrNameLst>
                                      </p:cBhvr>
                                      <p:to>
                                        <p:strVal val="visible"/>
                                      </p:to>
                                    </p:set>
                                    <p:anim calcmode="lin" valueType="num">
                                      <p:cBhvr additive="base">
                                        <p:cTn dur="1000"/>
                                        <p:tgtEl>
                                          <p:spTgt spid="115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47"/>
                                        </p:tgtEl>
                                        <p:attrNameLst>
                                          <p:attrName>style.visibility</p:attrName>
                                        </p:attrNameLst>
                                      </p:cBhvr>
                                      <p:to>
                                        <p:strVal val="visible"/>
                                      </p:to>
                                    </p:set>
                                    <p:anim calcmode="lin" valueType="num">
                                      <p:cBhvr additive="base">
                                        <p:cTn dur="1000"/>
                                        <p:tgtEl>
                                          <p:spTgt spid="114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148"/>
                                        </p:tgtEl>
                                        <p:attrNameLst>
                                          <p:attrName>style.visibility</p:attrName>
                                        </p:attrNameLst>
                                      </p:cBhvr>
                                      <p:to>
                                        <p:strVal val="visible"/>
                                      </p:to>
                                    </p:set>
                                    <p:anim calcmode="lin" valueType="num">
                                      <p:cBhvr additive="base">
                                        <p:cTn dur="1000"/>
                                        <p:tgtEl>
                                          <p:spTgt spid="114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45"/>
                                        </p:tgtEl>
                                        <p:attrNameLst>
                                          <p:attrName>style.visibility</p:attrName>
                                        </p:attrNameLst>
                                      </p:cBhvr>
                                      <p:to>
                                        <p:strVal val="visible"/>
                                      </p:to>
                                    </p:set>
                                    <p:anim calcmode="lin" valueType="num">
                                      <p:cBhvr additive="base">
                                        <p:cTn dur="1000"/>
                                        <p:tgtEl>
                                          <p:spTgt spid="114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146"/>
                                        </p:tgtEl>
                                        <p:attrNameLst>
                                          <p:attrName>style.visibility</p:attrName>
                                        </p:attrNameLst>
                                      </p:cBhvr>
                                      <p:to>
                                        <p:strVal val="visible"/>
                                      </p:to>
                                    </p:set>
                                    <p:anim calcmode="lin" valueType="num">
                                      <p:cBhvr additive="base">
                                        <p:cTn dur="1000"/>
                                        <p:tgtEl>
                                          <p:spTgt spid="114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49"/>
                                        </p:tgtEl>
                                        <p:attrNameLst>
                                          <p:attrName>style.visibility</p:attrName>
                                        </p:attrNameLst>
                                      </p:cBhvr>
                                      <p:to>
                                        <p:strVal val="visible"/>
                                      </p:to>
                                    </p:set>
                                    <p:anim calcmode="lin" valueType="num">
                                      <p:cBhvr additive="base">
                                        <p:cTn dur="1000"/>
                                        <p:tgtEl>
                                          <p:spTgt spid="114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150"/>
                                        </p:tgtEl>
                                        <p:attrNameLst>
                                          <p:attrName>style.visibility</p:attrName>
                                        </p:attrNameLst>
                                      </p:cBhvr>
                                      <p:to>
                                        <p:strVal val="visible"/>
                                      </p:to>
                                    </p:set>
                                    <p:anim calcmode="lin" valueType="num">
                                      <p:cBhvr additive="base">
                                        <p:cTn dur="1000"/>
                                        <p:tgtEl>
                                          <p:spTgt spid="115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51"/>
                                        </p:tgtEl>
                                        <p:attrNameLst>
                                          <p:attrName>style.visibility</p:attrName>
                                        </p:attrNameLst>
                                      </p:cBhvr>
                                      <p:to>
                                        <p:strVal val="visible"/>
                                      </p:to>
                                    </p:set>
                                    <p:anim calcmode="lin" valueType="num">
                                      <p:cBhvr additive="base">
                                        <p:cTn dur="1000"/>
                                        <p:tgtEl>
                                          <p:spTgt spid="1151"/>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1000"/>
                                        <p:tgtEl>
                                          <p:spTgt spid="1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99"/>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100"/>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Awesome words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65"/>
                                        </p:tgtEl>
                                        <p:attrNameLst>
                                          <p:attrName>style.visibility</p:attrName>
                                        </p:attrNameLst>
                                      </p:cBhvr>
                                      <p:to>
                                        <p:strVal val="visible"/>
                                      </p:to>
                                    </p:set>
                                    <p:anim calcmode="lin" valueType="num">
                                      <p:cBhvr additive="base">
                                        <p:cTn dur="1000"/>
                                        <p:tgtEl>
                                          <p:spTgt spid="116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10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1171" name="Google Shape;1171;p101"/>
          <p:cNvSpPr txBox="1"/>
          <p:nvPr/>
        </p:nvSpPr>
        <p:spPr>
          <a:xfrm>
            <a:off x="713238" y="1785863"/>
            <a:ext cx="1955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It’s a gas giant and the biggest planet</a:t>
            </a:r>
            <a:endParaRPr>
              <a:solidFill>
                <a:schemeClr val="dk2"/>
              </a:solidFill>
              <a:latin typeface="Montserrat"/>
              <a:ea typeface="Montserrat"/>
              <a:cs typeface="Montserrat"/>
              <a:sym typeface="Montserrat"/>
            </a:endParaRPr>
          </a:p>
        </p:txBody>
      </p:sp>
      <p:sp>
        <p:nvSpPr>
          <p:cNvPr id="1172" name="Google Shape;1172;p101"/>
          <p:cNvSpPr txBox="1"/>
          <p:nvPr/>
        </p:nvSpPr>
        <p:spPr>
          <a:xfrm>
            <a:off x="713300" y="1445875"/>
            <a:ext cx="14223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1173" name="Google Shape;1173;p101"/>
          <p:cNvSpPr txBox="1"/>
          <p:nvPr/>
        </p:nvSpPr>
        <p:spPr>
          <a:xfrm flipH="1">
            <a:off x="713300" y="3649975"/>
            <a:ext cx="14223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1174" name="Google Shape;1174;p101"/>
          <p:cNvSpPr txBox="1"/>
          <p:nvPr/>
        </p:nvSpPr>
        <p:spPr>
          <a:xfrm flipH="1">
            <a:off x="713213" y="3989975"/>
            <a:ext cx="19557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175" name="Google Shape;1175;p101"/>
          <p:cNvSpPr txBox="1"/>
          <p:nvPr/>
        </p:nvSpPr>
        <p:spPr>
          <a:xfrm flipH="1">
            <a:off x="6475338" y="1785863"/>
            <a:ext cx="19554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sp>
        <p:nvSpPr>
          <p:cNvPr id="1176" name="Google Shape;1176;p101"/>
          <p:cNvSpPr txBox="1"/>
          <p:nvPr/>
        </p:nvSpPr>
        <p:spPr>
          <a:xfrm flipH="1">
            <a:off x="7008400" y="1445875"/>
            <a:ext cx="14223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1177" name="Google Shape;1177;p101"/>
          <p:cNvSpPr txBox="1"/>
          <p:nvPr/>
        </p:nvSpPr>
        <p:spPr>
          <a:xfrm>
            <a:off x="7008475" y="3649975"/>
            <a:ext cx="14223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1178" name="Google Shape;1178;p101"/>
          <p:cNvSpPr txBox="1"/>
          <p:nvPr/>
        </p:nvSpPr>
        <p:spPr>
          <a:xfrm>
            <a:off x="6475063" y="3989975"/>
            <a:ext cx="19557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Montserrat"/>
              <a:ea typeface="Montserrat"/>
              <a:cs typeface="Montserrat"/>
              <a:sym typeface="Montserrat"/>
            </a:endParaRPr>
          </a:p>
        </p:txBody>
      </p:sp>
      <p:grpSp>
        <p:nvGrpSpPr>
          <p:cNvPr id="1179" name="Google Shape;1179;p101"/>
          <p:cNvGrpSpPr/>
          <p:nvPr/>
        </p:nvGrpSpPr>
        <p:grpSpPr>
          <a:xfrm>
            <a:off x="3329413" y="1513545"/>
            <a:ext cx="2582571" cy="3037897"/>
            <a:chOff x="3276581" y="2368452"/>
            <a:chExt cx="1173416" cy="1380235"/>
          </a:xfrm>
        </p:grpSpPr>
        <p:sp>
          <p:nvSpPr>
            <p:cNvPr id="1180" name="Google Shape;1180;p101"/>
            <p:cNvSpPr/>
            <p:nvPr/>
          </p:nvSpPr>
          <p:spPr>
            <a:xfrm>
              <a:off x="3954402" y="2388508"/>
              <a:ext cx="188833" cy="34503"/>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1" name="Google Shape;1181;p101"/>
            <p:cNvSpPr/>
            <p:nvPr/>
          </p:nvSpPr>
          <p:spPr>
            <a:xfrm>
              <a:off x="3276581" y="2368452"/>
              <a:ext cx="1173416" cy="1380235"/>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2" name="Google Shape;1182;p101"/>
            <p:cNvSpPr/>
            <p:nvPr/>
          </p:nvSpPr>
          <p:spPr>
            <a:xfrm>
              <a:off x="3765896" y="2405433"/>
              <a:ext cx="102729" cy="33278"/>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3" name="Google Shape;1183;p101"/>
            <p:cNvSpPr/>
            <p:nvPr/>
          </p:nvSpPr>
          <p:spPr>
            <a:xfrm>
              <a:off x="3719314" y="2934642"/>
              <a:ext cx="95678" cy="41055"/>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4" name="Google Shape;1184;p101"/>
            <p:cNvSpPr/>
            <p:nvPr/>
          </p:nvSpPr>
          <p:spPr>
            <a:xfrm>
              <a:off x="3874578" y="2394262"/>
              <a:ext cx="58815" cy="4066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5" name="Google Shape;1185;p101"/>
            <p:cNvSpPr/>
            <p:nvPr/>
          </p:nvSpPr>
          <p:spPr>
            <a:xfrm>
              <a:off x="3804945" y="2968927"/>
              <a:ext cx="59913" cy="26844"/>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6" name="Google Shape;1186;p101"/>
            <p:cNvSpPr/>
            <p:nvPr/>
          </p:nvSpPr>
          <p:spPr>
            <a:xfrm>
              <a:off x="3889633" y="2512082"/>
              <a:ext cx="47054" cy="23423"/>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7" name="Google Shape;1187;p101"/>
            <p:cNvSpPr/>
            <p:nvPr/>
          </p:nvSpPr>
          <p:spPr>
            <a:xfrm>
              <a:off x="3840855" y="2397964"/>
              <a:ext cx="34213" cy="16271"/>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8" name="Google Shape;1188;p101"/>
            <p:cNvSpPr/>
            <p:nvPr/>
          </p:nvSpPr>
          <p:spPr>
            <a:xfrm>
              <a:off x="3870812" y="2981931"/>
              <a:ext cx="21499" cy="16090"/>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89" name="Google Shape;1189;p101"/>
            <p:cNvSpPr/>
            <p:nvPr/>
          </p:nvSpPr>
          <p:spPr>
            <a:xfrm>
              <a:off x="4013997" y="3704610"/>
              <a:ext cx="22751" cy="14239"/>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90" name="Google Shape;1190;p101"/>
            <p:cNvSpPr/>
            <p:nvPr/>
          </p:nvSpPr>
          <p:spPr>
            <a:xfrm>
              <a:off x="3774208" y="2984137"/>
              <a:ext cx="20392" cy="13894"/>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cxnSp>
        <p:nvCxnSpPr>
          <p:cNvPr id="1191" name="Google Shape;1191;p101"/>
          <p:cNvCxnSpPr>
            <a:stCxn id="1172" idx="3"/>
          </p:cNvCxnSpPr>
          <p:nvPr/>
        </p:nvCxnSpPr>
        <p:spPr>
          <a:xfrm>
            <a:off x="2135600" y="1624375"/>
            <a:ext cx="1801500" cy="825300"/>
          </a:xfrm>
          <a:prstGeom prst="bentConnector3">
            <a:avLst>
              <a:gd fmla="val 50000" name="adj1"/>
            </a:avLst>
          </a:prstGeom>
          <a:noFill/>
          <a:ln cap="flat" cmpd="sng" w="28575">
            <a:solidFill>
              <a:schemeClr val="dk2"/>
            </a:solidFill>
            <a:prstDash val="solid"/>
            <a:round/>
            <a:headEnd len="med" w="med" type="none"/>
            <a:tailEnd len="med" w="med" type="oval"/>
          </a:ln>
        </p:spPr>
      </p:cxnSp>
      <p:cxnSp>
        <p:nvCxnSpPr>
          <p:cNvPr id="1192" name="Google Shape;1192;p101"/>
          <p:cNvCxnSpPr>
            <a:stCxn id="1176" idx="3"/>
          </p:cNvCxnSpPr>
          <p:nvPr/>
        </p:nvCxnSpPr>
        <p:spPr>
          <a:xfrm flipH="1">
            <a:off x="4418200" y="1624375"/>
            <a:ext cx="2590200" cy="640200"/>
          </a:xfrm>
          <a:prstGeom prst="bentConnector3">
            <a:avLst>
              <a:gd fmla="val 32872" name="adj1"/>
            </a:avLst>
          </a:prstGeom>
          <a:noFill/>
          <a:ln cap="flat" cmpd="sng" w="28575">
            <a:solidFill>
              <a:schemeClr val="dk2"/>
            </a:solidFill>
            <a:prstDash val="solid"/>
            <a:round/>
            <a:headEnd len="med" w="med" type="none"/>
            <a:tailEnd len="med" w="med" type="oval"/>
          </a:ln>
        </p:spPr>
      </p:cxnSp>
      <p:cxnSp>
        <p:nvCxnSpPr>
          <p:cNvPr id="1193" name="Google Shape;1193;p101"/>
          <p:cNvCxnSpPr>
            <a:stCxn id="1173" idx="1"/>
          </p:cNvCxnSpPr>
          <p:nvPr/>
        </p:nvCxnSpPr>
        <p:spPr>
          <a:xfrm flipH="1" rot="10800000">
            <a:off x="2135600" y="3345175"/>
            <a:ext cx="2415900" cy="483300"/>
          </a:xfrm>
          <a:prstGeom prst="bentConnector3">
            <a:avLst>
              <a:gd fmla="val 50000" name="adj1"/>
            </a:avLst>
          </a:prstGeom>
          <a:noFill/>
          <a:ln cap="flat" cmpd="sng" w="28575">
            <a:solidFill>
              <a:schemeClr val="dk2"/>
            </a:solidFill>
            <a:prstDash val="solid"/>
            <a:round/>
            <a:headEnd len="med" w="med" type="none"/>
            <a:tailEnd len="med" w="med" type="oval"/>
          </a:ln>
        </p:spPr>
      </p:cxnSp>
      <p:cxnSp>
        <p:nvCxnSpPr>
          <p:cNvPr id="1194" name="Google Shape;1194;p101"/>
          <p:cNvCxnSpPr>
            <a:stCxn id="1177" idx="1"/>
          </p:cNvCxnSpPr>
          <p:nvPr/>
        </p:nvCxnSpPr>
        <p:spPr>
          <a:xfrm rot="10800000">
            <a:off x="5076775" y="3544975"/>
            <a:ext cx="1931700" cy="283500"/>
          </a:xfrm>
          <a:prstGeom prst="bentConnector3">
            <a:avLst>
              <a:gd fmla="val 50000" name="adj1"/>
            </a:avLst>
          </a:prstGeom>
          <a:noFill/>
          <a:ln cap="flat" cmpd="sng" w="28575">
            <a:solidFill>
              <a:schemeClr val="dk2"/>
            </a:solidFill>
            <a:prstDash val="solid"/>
            <a:round/>
            <a:headEnd len="med" w="med" type="none"/>
            <a:tailEnd len="med" w="med" type="oval"/>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grpSp>
        <p:nvGrpSpPr>
          <p:cNvPr id="1199" name="Google Shape;1199;p102"/>
          <p:cNvGrpSpPr/>
          <p:nvPr/>
        </p:nvGrpSpPr>
        <p:grpSpPr>
          <a:xfrm>
            <a:off x="4214232" y="1401125"/>
            <a:ext cx="4217077" cy="2773038"/>
            <a:chOff x="235800" y="830650"/>
            <a:chExt cx="6978450" cy="4588844"/>
          </a:xfrm>
        </p:grpSpPr>
        <p:sp>
          <p:nvSpPr>
            <p:cNvPr id="1200" name="Google Shape;1200;p10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0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0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0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0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0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10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1207" name="Google Shape;1207;p102"/>
          <p:cNvSpPr txBox="1"/>
          <p:nvPr/>
        </p:nvSpPr>
        <p:spPr>
          <a:xfrm>
            <a:off x="727934" y="2111376"/>
            <a:ext cx="18651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242424"/>
                </a:solidFill>
                <a:latin typeface="Montserrat"/>
                <a:ea typeface="Montserrat"/>
                <a:cs typeface="Montserrat"/>
                <a:sym typeface="Montserrat"/>
              </a:rPr>
              <a:t>Jupiter is the biggest planet </a:t>
            </a:r>
            <a:endParaRPr>
              <a:solidFill>
                <a:schemeClr val="dk2"/>
              </a:solidFill>
              <a:latin typeface="Montserrat"/>
              <a:ea typeface="Montserrat"/>
              <a:cs typeface="Montserrat"/>
              <a:sym typeface="Montserrat"/>
            </a:endParaRPr>
          </a:p>
        </p:txBody>
      </p:sp>
      <p:sp>
        <p:nvSpPr>
          <p:cNvPr id="1208" name="Google Shape;1208;p102"/>
          <p:cNvSpPr txBox="1"/>
          <p:nvPr/>
        </p:nvSpPr>
        <p:spPr>
          <a:xfrm>
            <a:off x="727985" y="1712607"/>
            <a:ext cx="18651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Jupiter</a:t>
            </a:r>
            <a:endParaRPr sz="2400">
              <a:solidFill>
                <a:schemeClr val="dk1"/>
              </a:solidFill>
              <a:latin typeface="Vidaloka"/>
              <a:ea typeface="Vidaloka"/>
              <a:cs typeface="Vidaloka"/>
              <a:sym typeface="Vidaloka"/>
            </a:endParaRPr>
          </a:p>
        </p:txBody>
      </p:sp>
      <p:sp>
        <p:nvSpPr>
          <p:cNvPr id="1209" name="Google Shape;1209;p102"/>
          <p:cNvSpPr txBox="1"/>
          <p:nvPr/>
        </p:nvSpPr>
        <p:spPr>
          <a:xfrm>
            <a:off x="713185" y="3719312"/>
            <a:ext cx="1865100" cy="618600"/>
          </a:xfrm>
          <a:prstGeom prst="rect">
            <a:avLst/>
          </a:prstGeom>
          <a:noFill/>
          <a:ln>
            <a:noFill/>
          </a:ln>
        </p:spPr>
        <p:txBody>
          <a:bodyPr anchorCtr="0" anchor="t" bIns="91425" lIns="91425" spcFirstLastPara="1" rIns="91425" wrap="square" tIns="91425">
            <a:noAutofit/>
          </a:bodyPr>
          <a:lstStyle/>
          <a:p>
            <a:pPr indent="0" lvl="0" marL="0" marR="91440" rtl="0" algn="l">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Lato"/>
              <a:ea typeface="Lato"/>
              <a:cs typeface="Lato"/>
              <a:sym typeface="Lato"/>
            </a:endParaRPr>
          </a:p>
        </p:txBody>
      </p:sp>
      <p:sp>
        <p:nvSpPr>
          <p:cNvPr id="1210" name="Google Shape;1210;p102"/>
          <p:cNvSpPr txBox="1"/>
          <p:nvPr/>
        </p:nvSpPr>
        <p:spPr>
          <a:xfrm>
            <a:off x="713236" y="3291126"/>
            <a:ext cx="18651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Venus</a:t>
            </a:r>
            <a:endParaRPr sz="2400">
              <a:solidFill>
                <a:schemeClr val="dk1"/>
              </a:solidFill>
              <a:latin typeface="Vidaloka"/>
              <a:ea typeface="Vidaloka"/>
              <a:cs typeface="Vidaloka"/>
              <a:sym typeface="Vidaloka"/>
            </a:endParaRPr>
          </a:p>
        </p:txBody>
      </p:sp>
      <p:sp>
        <p:nvSpPr>
          <p:cNvPr id="1211" name="Google Shape;1211;p102"/>
          <p:cNvSpPr txBox="1"/>
          <p:nvPr/>
        </p:nvSpPr>
        <p:spPr>
          <a:xfrm>
            <a:off x="2619185" y="2110091"/>
            <a:ext cx="1865100" cy="618600"/>
          </a:xfrm>
          <a:prstGeom prst="rect">
            <a:avLst/>
          </a:prstGeom>
          <a:noFill/>
          <a:ln>
            <a:noFill/>
          </a:ln>
        </p:spPr>
        <p:txBody>
          <a:bodyPr anchorCtr="0" anchor="t" bIns="91425" lIns="91425" spcFirstLastPara="1" rIns="91425" wrap="square" tIns="91425">
            <a:noAutofit/>
          </a:bodyPr>
          <a:lstStyle/>
          <a:p>
            <a:pPr indent="0" lvl="0" marL="0" marR="9144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212" name="Google Shape;1212;p102"/>
          <p:cNvSpPr txBox="1"/>
          <p:nvPr/>
        </p:nvSpPr>
        <p:spPr>
          <a:xfrm>
            <a:off x="2619186" y="1711330"/>
            <a:ext cx="18651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p:txBody>
      </p:sp>
      <p:sp>
        <p:nvSpPr>
          <p:cNvPr id="1213" name="Google Shape;1213;p102"/>
          <p:cNvSpPr txBox="1"/>
          <p:nvPr/>
        </p:nvSpPr>
        <p:spPr>
          <a:xfrm>
            <a:off x="2619186" y="3718033"/>
            <a:ext cx="1865100" cy="618600"/>
          </a:xfrm>
          <a:prstGeom prst="rect">
            <a:avLst/>
          </a:prstGeom>
          <a:noFill/>
          <a:ln>
            <a:noFill/>
          </a:ln>
        </p:spPr>
        <p:txBody>
          <a:bodyPr anchorCtr="0" anchor="t" bIns="91425" lIns="91425" spcFirstLastPara="1" rIns="91425" wrap="square" tIns="91425">
            <a:noAutofit/>
          </a:bodyPr>
          <a:lstStyle/>
          <a:p>
            <a:pPr indent="0" lvl="0" marL="0" marR="91440" rtl="0" algn="l">
              <a:spcBef>
                <a:spcPts val="0"/>
              </a:spcBef>
              <a:spcAft>
                <a:spcPts val="0"/>
              </a:spcAft>
              <a:buNone/>
            </a:pPr>
            <a:r>
              <a:rPr lang="en">
                <a:solidFill>
                  <a:schemeClr val="dk2"/>
                </a:solidFill>
                <a:latin typeface="Montserrat"/>
                <a:ea typeface="Montserrat"/>
                <a:cs typeface="Montserrat"/>
                <a:sym typeface="Montserrat"/>
              </a:rPr>
              <a:t>Mercury is the smallest planet</a:t>
            </a:r>
            <a:endParaRPr>
              <a:solidFill>
                <a:schemeClr val="dk2"/>
              </a:solidFill>
              <a:latin typeface="Lato"/>
              <a:ea typeface="Lato"/>
              <a:cs typeface="Lato"/>
              <a:sym typeface="Lato"/>
            </a:endParaRPr>
          </a:p>
        </p:txBody>
      </p:sp>
      <p:sp>
        <p:nvSpPr>
          <p:cNvPr id="1214" name="Google Shape;1214;p102"/>
          <p:cNvSpPr txBox="1"/>
          <p:nvPr/>
        </p:nvSpPr>
        <p:spPr>
          <a:xfrm>
            <a:off x="2619236" y="3289834"/>
            <a:ext cx="18651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p:txBody>
      </p:sp>
      <p:sp>
        <p:nvSpPr>
          <p:cNvPr id="1215" name="Google Shape;1215;p102"/>
          <p:cNvSpPr/>
          <p:nvPr/>
        </p:nvSpPr>
        <p:spPr>
          <a:xfrm>
            <a:off x="7297222" y="2145040"/>
            <a:ext cx="293190" cy="454436"/>
          </a:xfrm>
          <a:custGeom>
            <a:rect b="b" l="l" r="r" t="t"/>
            <a:pathLst>
              <a:path extrusionOk="0" h="16549" w="10677">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02"/>
          <p:cNvSpPr/>
          <p:nvPr/>
        </p:nvSpPr>
        <p:spPr>
          <a:xfrm>
            <a:off x="5724915" y="1575862"/>
            <a:ext cx="454957" cy="292888"/>
          </a:xfrm>
          <a:custGeom>
            <a:rect b="b" l="l" r="r" t="t"/>
            <a:pathLst>
              <a:path extrusionOk="0" h="10666" w="16568">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102"/>
          <p:cNvGrpSpPr/>
          <p:nvPr/>
        </p:nvGrpSpPr>
        <p:grpSpPr>
          <a:xfrm>
            <a:off x="6280468" y="2764207"/>
            <a:ext cx="431025" cy="454446"/>
            <a:chOff x="2343222" y="2246064"/>
            <a:chExt cx="307151" cy="323864"/>
          </a:xfrm>
        </p:grpSpPr>
        <p:sp>
          <p:nvSpPr>
            <p:cNvPr id="1218" name="Google Shape;1218;p102"/>
            <p:cNvSpPr/>
            <p:nvPr/>
          </p:nvSpPr>
          <p:spPr>
            <a:xfrm>
              <a:off x="2589354" y="2340097"/>
              <a:ext cx="61019" cy="133115"/>
            </a:xfrm>
            <a:custGeom>
              <a:rect b="b" l="l" r="r" t="t"/>
              <a:pathLst>
                <a:path extrusionOk="0" h="6802" w="3118">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02"/>
            <p:cNvSpPr/>
            <p:nvPr/>
          </p:nvSpPr>
          <p:spPr>
            <a:xfrm>
              <a:off x="2493050" y="2303462"/>
              <a:ext cx="22466" cy="19296"/>
            </a:xfrm>
            <a:custGeom>
              <a:rect b="b" l="l" r="r" t="t"/>
              <a:pathLst>
                <a:path extrusionOk="0" h="986" w="1148">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02"/>
            <p:cNvSpPr/>
            <p:nvPr/>
          </p:nvSpPr>
          <p:spPr>
            <a:xfrm>
              <a:off x="2343222" y="2246064"/>
              <a:ext cx="278188" cy="323864"/>
            </a:xfrm>
            <a:custGeom>
              <a:rect b="b" l="l" r="r" t="t"/>
              <a:pathLst>
                <a:path extrusionOk="0" h="16549" w="14215">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102"/>
          <p:cNvGrpSpPr/>
          <p:nvPr/>
        </p:nvGrpSpPr>
        <p:grpSpPr>
          <a:xfrm>
            <a:off x="4629098" y="2144974"/>
            <a:ext cx="463870" cy="458318"/>
            <a:chOff x="1776690" y="2244870"/>
            <a:chExt cx="330557" cy="326623"/>
          </a:xfrm>
        </p:grpSpPr>
        <p:sp>
          <p:nvSpPr>
            <p:cNvPr id="1222" name="Google Shape;1222;p102"/>
            <p:cNvSpPr/>
            <p:nvPr/>
          </p:nvSpPr>
          <p:spPr>
            <a:xfrm>
              <a:off x="1776690" y="2438378"/>
              <a:ext cx="123839" cy="133115"/>
            </a:xfrm>
            <a:custGeom>
              <a:rect b="b" l="l" r="r" t="t"/>
              <a:pathLst>
                <a:path extrusionOk="0" h="6802" w="6328">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02"/>
            <p:cNvSpPr/>
            <p:nvPr/>
          </p:nvSpPr>
          <p:spPr>
            <a:xfrm>
              <a:off x="1983310" y="2438378"/>
              <a:ext cx="123937" cy="132919"/>
            </a:xfrm>
            <a:custGeom>
              <a:rect b="b" l="l" r="r" t="t"/>
              <a:pathLst>
                <a:path extrusionOk="0" h="6792" w="6333">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02"/>
            <p:cNvSpPr/>
            <p:nvPr/>
          </p:nvSpPr>
          <p:spPr>
            <a:xfrm>
              <a:off x="1894677" y="2416831"/>
              <a:ext cx="94973" cy="38005"/>
            </a:xfrm>
            <a:custGeom>
              <a:rect b="b" l="l" r="r" t="t"/>
              <a:pathLst>
                <a:path extrusionOk="0" h="1942" w="4853">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02"/>
            <p:cNvSpPr/>
            <p:nvPr/>
          </p:nvSpPr>
          <p:spPr>
            <a:xfrm>
              <a:off x="1833286" y="2245946"/>
              <a:ext cx="194174" cy="151922"/>
            </a:xfrm>
            <a:custGeom>
              <a:rect b="b" l="l" r="r" t="t"/>
              <a:pathLst>
                <a:path extrusionOk="0" h="7763" w="9922">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02"/>
            <p:cNvSpPr/>
            <p:nvPr/>
          </p:nvSpPr>
          <p:spPr>
            <a:xfrm>
              <a:off x="1797219" y="2244968"/>
              <a:ext cx="42995" cy="40177"/>
            </a:xfrm>
            <a:custGeom>
              <a:rect b="b" l="l" r="r" t="t"/>
              <a:pathLst>
                <a:path extrusionOk="0" h="2053" w="2197">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02"/>
            <p:cNvSpPr/>
            <p:nvPr/>
          </p:nvSpPr>
          <p:spPr>
            <a:xfrm>
              <a:off x="1797277" y="2358748"/>
              <a:ext cx="42937" cy="38396"/>
            </a:xfrm>
            <a:custGeom>
              <a:rect b="b" l="l" r="r" t="t"/>
              <a:pathLst>
                <a:path extrusionOk="0" h="1962" w="2194">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02"/>
            <p:cNvSpPr/>
            <p:nvPr/>
          </p:nvSpPr>
          <p:spPr>
            <a:xfrm>
              <a:off x="2043938" y="2244870"/>
              <a:ext cx="42800" cy="40275"/>
            </a:xfrm>
            <a:custGeom>
              <a:rect b="b" l="l" r="r" t="t"/>
              <a:pathLst>
                <a:path extrusionOk="0" h="2058" w="2187">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02"/>
            <p:cNvSpPr/>
            <p:nvPr/>
          </p:nvSpPr>
          <p:spPr>
            <a:xfrm>
              <a:off x="2043938" y="2358826"/>
              <a:ext cx="42800" cy="40177"/>
            </a:xfrm>
            <a:custGeom>
              <a:rect b="b" l="l" r="r" t="t"/>
              <a:pathLst>
                <a:path extrusionOk="0" h="2053" w="2187">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102"/>
          <p:cNvGrpSpPr/>
          <p:nvPr/>
        </p:nvGrpSpPr>
        <p:grpSpPr>
          <a:xfrm>
            <a:off x="819513" y="1399167"/>
            <a:ext cx="330557" cy="326623"/>
            <a:chOff x="1776690" y="2244870"/>
            <a:chExt cx="330557" cy="326623"/>
          </a:xfrm>
        </p:grpSpPr>
        <p:sp>
          <p:nvSpPr>
            <p:cNvPr id="1231" name="Google Shape;1231;p102"/>
            <p:cNvSpPr/>
            <p:nvPr/>
          </p:nvSpPr>
          <p:spPr>
            <a:xfrm>
              <a:off x="1776690" y="2438378"/>
              <a:ext cx="123839" cy="133115"/>
            </a:xfrm>
            <a:custGeom>
              <a:rect b="b" l="l" r="r" t="t"/>
              <a:pathLst>
                <a:path extrusionOk="0" h="6802" w="6328">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02"/>
            <p:cNvSpPr/>
            <p:nvPr/>
          </p:nvSpPr>
          <p:spPr>
            <a:xfrm>
              <a:off x="1983310" y="2438378"/>
              <a:ext cx="123937" cy="132919"/>
            </a:xfrm>
            <a:custGeom>
              <a:rect b="b" l="l" r="r" t="t"/>
              <a:pathLst>
                <a:path extrusionOk="0" h="6792" w="6333">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02"/>
            <p:cNvSpPr/>
            <p:nvPr/>
          </p:nvSpPr>
          <p:spPr>
            <a:xfrm>
              <a:off x="1894677" y="2416831"/>
              <a:ext cx="94973" cy="38005"/>
            </a:xfrm>
            <a:custGeom>
              <a:rect b="b" l="l" r="r" t="t"/>
              <a:pathLst>
                <a:path extrusionOk="0" h="1942" w="4853">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02"/>
            <p:cNvSpPr/>
            <p:nvPr/>
          </p:nvSpPr>
          <p:spPr>
            <a:xfrm>
              <a:off x="1833286" y="2245946"/>
              <a:ext cx="194174" cy="151922"/>
            </a:xfrm>
            <a:custGeom>
              <a:rect b="b" l="l" r="r" t="t"/>
              <a:pathLst>
                <a:path extrusionOk="0" h="7763" w="9922">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02"/>
            <p:cNvSpPr/>
            <p:nvPr/>
          </p:nvSpPr>
          <p:spPr>
            <a:xfrm>
              <a:off x="1797219" y="2244968"/>
              <a:ext cx="42995" cy="40177"/>
            </a:xfrm>
            <a:custGeom>
              <a:rect b="b" l="l" r="r" t="t"/>
              <a:pathLst>
                <a:path extrusionOk="0" h="2053" w="2197">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02"/>
            <p:cNvSpPr/>
            <p:nvPr/>
          </p:nvSpPr>
          <p:spPr>
            <a:xfrm>
              <a:off x="1797277" y="2358748"/>
              <a:ext cx="42937" cy="38396"/>
            </a:xfrm>
            <a:custGeom>
              <a:rect b="b" l="l" r="r" t="t"/>
              <a:pathLst>
                <a:path extrusionOk="0" h="1962" w="2194">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02"/>
            <p:cNvSpPr/>
            <p:nvPr/>
          </p:nvSpPr>
          <p:spPr>
            <a:xfrm>
              <a:off x="2043938" y="2244870"/>
              <a:ext cx="42800" cy="40275"/>
            </a:xfrm>
            <a:custGeom>
              <a:rect b="b" l="l" r="r" t="t"/>
              <a:pathLst>
                <a:path extrusionOk="0" h="2058" w="2187">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02"/>
            <p:cNvSpPr/>
            <p:nvPr/>
          </p:nvSpPr>
          <p:spPr>
            <a:xfrm>
              <a:off x="2043938" y="2358826"/>
              <a:ext cx="42800" cy="40177"/>
            </a:xfrm>
            <a:custGeom>
              <a:rect b="b" l="l" r="r" t="t"/>
              <a:pathLst>
                <a:path extrusionOk="0" h="2053" w="2187">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 name="Google Shape;1239;p102"/>
          <p:cNvSpPr/>
          <p:nvPr/>
        </p:nvSpPr>
        <p:spPr>
          <a:xfrm>
            <a:off x="2704676" y="1458111"/>
            <a:ext cx="324236" cy="208734"/>
          </a:xfrm>
          <a:custGeom>
            <a:rect b="b" l="l" r="r" t="t"/>
            <a:pathLst>
              <a:path extrusionOk="0" h="10666" w="16568">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 name="Google Shape;1240;p102"/>
          <p:cNvGrpSpPr/>
          <p:nvPr/>
        </p:nvGrpSpPr>
        <p:grpSpPr>
          <a:xfrm>
            <a:off x="2713222" y="2963284"/>
            <a:ext cx="307151" cy="323864"/>
            <a:chOff x="2343222" y="2246064"/>
            <a:chExt cx="307151" cy="323864"/>
          </a:xfrm>
        </p:grpSpPr>
        <p:sp>
          <p:nvSpPr>
            <p:cNvPr id="1241" name="Google Shape;1241;p102"/>
            <p:cNvSpPr/>
            <p:nvPr/>
          </p:nvSpPr>
          <p:spPr>
            <a:xfrm>
              <a:off x="2589354" y="2340097"/>
              <a:ext cx="61019" cy="133115"/>
            </a:xfrm>
            <a:custGeom>
              <a:rect b="b" l="l" r="r" t="t"/>
              <a:pathLst>
                <a:path extrusionOk="0" h="6802" w="3118">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02"/>
            <p:cNvSpPr/>
            <p:nvPr/>
          </p:nvSpPr>
          <p:spPr>
            <a:xfrm>
              <a:off x="2493050" y="2303462"/>
              <a:ext cx="22466" cy="19296"/>
            </a:xfrm>
            <a:custGeom>
              <a:rect b="b" l="l" r="r" t="t"/>
              <a:pathLst>
                <a:path extrusionOk="0" h="986" w="1148">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02"/>
            <p:cNvSpPr/>
            <p:nvPr/>
          </p:nvSpPr>
          <p:spPr>
            <a:xfrm>
              <a:off x="2343222" y="2246064"/>
              <a:ext cx="278188" cy="323864"/>
            </a:xfrm>
            <a:custGeom>
              <a:rect b="b" l="l" r="r" t="t"/>
              <a:pathLst>
                <a:path extrusionOk="0" h="16549" w="14215">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 name="Google Shape;1244;p102"/>
          <p:cNvSpPr/>
          <p:nvPr/>
        </p:nvSpPr>
        <p:spPr>
          <a:xfrm>
            <a:off x="713173" y="2963284"/>
            <a:ext cx="208949" cy="323864"/>
          </a:xfrm>
          <a:custGeom>
            <a:rect b="b" l="l" r="r" t="t"/>
            <a:pathLst>
              <a:path extrusionOk="0" h="16549" w="10677">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206"/>
                                        </p:tgtEl>
                                        <p:attrNameLst>
                                          <p:attrName>style.visibility</p:attrName>
                                        </p:attrNameLst>
                                      </p:cBhvr>
                                      <p:to>
                                        <p:strVal val="visible"/>
                                      </p:to>
                                    </p:set>
                                    <p:anim calcmode="lin" valueType="num">
                                      <p:cBhvr additive="base">
                                        <p:cTn dur="1000"/>
                                        <p:tgtEl>
                                          <p:spTgt spid="120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99"/>
                                        </p:tgtEl>
                                        <p:attrNameLst>
                                          <p:attrName>style.visibility</p:attrName>
                                        </p:attrNameLst>
                                      </p:cBhvr>
                                      <p:to>
                                        <p:strVal val="visible"/>
                                      </p:to>
                                    </p:set>
                                    <p:anim calcmode="lin" valueType="num">
                                      <p:cBhvr additive="base">
                                        <p:cTn dur="1000"/>
                                        <p:tgtEl>
                                          <p:spTgt spid="119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1"/>
                                        </p:tgtEl>
                                        <p:attrNameLst>
                                          <p:attrName>style.visibility</p:attrName>
                                        </p:attrNameLst>
                                      </p:cBhvr>
                                      <p:to>
                                        <p:strVal val="visible"/>
                                      </p:to>
                                    </p:set>
                                    <p:animEffect filter="fade" transition="in">
                                      <p:cBhvr>
                                        <p:cTn dur="1000"/>
                                        <p:tgtEl>
                                          <p:spTgt spid="1221"/>
                                        </p:tgtEl>
                                      </p:cBhvr>
                                    </p:animEffect>
                                  </p:childTnLst>
                                </p:cTn>
                              </p:par>
                              <p:par>
                                <p:cTn fill="hold" nodeType="withEffect" presetClass="entr" presetID="10" presetSubtype="0">
                                  <p:stCondLst>
                                    <p:cond delay="0"/>
                                  </p:stCondLst>
                                  <p:childTnLst>
                                    <p:set>
                                      <p:cBhvr>
                                        <p:cTn dur="1" fill="hold">
                                          <p:stCondLst>
                                            <p:cond delay="0"/>
                                          </p:stCondLst>
                                        </p:cTn>
                                        <p:tgtEl>
                                          <p:spTgt spid="1207"/>
                                        </p:tgtEl>
                                        <p:attrNameLst>
                                          <p:attrName>style.visibility</p:attrName>
                                        </p:attrNameLst>
                                      </p:cBhvr>
                                      <p:to>
                                        <p:strVal val="visible"/>
                                      </p:to>
                                    </p:set>
                                    <p:animEffect filter="fade" transition="in">
                                      <p:cBhvr>
                                        <p:cTn dur="1000"/>
                                        <p:tgtEl>
                                          <p:spTgt spid="1207"/>
                                        </p:tgtEl>
                                      </p:cBhvr>
                                    </p:animEffect>
                                  </p:childTnLst>
                                </p:cTn>
                              </p:par>
                              <p:par>
                                <p:cTn fill="hold" nodeType="withEffect" presetClass="entr" presetID="10" presetSubtype="0">
                                  <p:stCondLst>
                                    <p:cond delay="0"/>
                                  </p:stCondLst>
                                  <p:childTnLst>
                                    <p:set>
                                      <p:cBhvr>
                                        <p:cTn dur="1" fill="hold">
                                          <p:stCondLst>
                                            <p:cond delay="0"/>
                                          </p:stCondLst>
                                        </p:cTn>
                                        <p:tgtEl>
                                          <p:spTgt spid="1208"/>
                                        </p:tgtEl>
                                        <p:attrNameLst>
                                          <p:attrName>style.visibility</p:attrName>
                                        </p:attrNameLst>
                                      </p:cBhvr>
                                      <p:to>
                                        <p:strVal val="visible"/>
                                      </p:to>
                                    </p:set>
                                    <p:animEffect filter="fade" transition="in">
                                      <p:cBhvr>
                                        <p:cTn dur="1000"/>
                                        <p:tgtEl>
                                          <p:spTgt spid="1208"/>
                                        </p:tgtEl>
                                      </p:cBhvr>
                                    </p:animEffect>
                                  </p:childTnLst>
                                </p:cTn>
                              </p:par>
                              <p:par>
                                <p:cTn fill="hold" nodeType="withEffect" presetClass="entr" presetID="10" presetSubtype="0">
                                  <p:stCondLst>
                                    <p:cond delay="0"/>
                                  </p:stCondLst>
                                  <p:childTnLst>
                                    <p:set>
                                      <p:cBhvr>
                                        <p:cTn dur="1" fill="hold">
                                          <p:stCondLst>
                                            <p:cond delay="0"/>
                                          </p:stCondLst>
                                        </p:cTn>
                                        <p:tgtEl>
                                          <p:spTgt spid="1230"/>
                                        </p:tgtEl>
                                        <p:attrNameLst>
                                          <p:attrName>style.visibility</p:attrName>
                                        </p:attrNameLst>
                                      </p:cBhvr>
                                      <p:to>
                                        <p:strVal val="visible"/>
                                      </p:to>
                                    </p:set>
                                    <p:animEffect filter="fade" transition="in">
                                      <p:cBhvr>
                                        <p:cTn dur="1000"/>
                                        <p:tgtEl>
                                          <p:spTgt spid="1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1"/>
                                        </p:tgtEl>
                                        <p:attrNameLst>
                                          <p:attrName>style.visibility</p:attrName>
                                        </p:attrNameLst>
                                      </p:cBhvr>
                                      <p:to>
                                        <p:strVal val="visible"/>
                                      </p:to>
                                    </p:set>
                                    <p:animEffect filter="fade" transition="in">
                                      <p:cBhvr>
                                        <p:cTn dur="1000"/>
                                        <p:tgtEl>
                                          <p:spTgt spid="1211"/>
                                        </p:tgtEl>
                                      </p:cBhvr>
                                    </p:animEffect>
                                  </p:childTnLst>
                                </p:cTn>
                              </p:par>
                              <p:par>
                                <p:cTn fill="hold" nodeType="withEffect" presetClass="entr" presetID="10" presetSubtype="0">
                                  <p:stCondLst>
                                    <p:cond delay="0"/>
                                  </p:stCondLst>
                                  <p:childTnLst>
                                    <p:set>
                                      <p:cBhvr>
                                        <p:cTn dur="1" fill="hold">
                                          <p:stCondLst>
                                            <p:cond delay="0"/>
                                          </p:stCondLst>
                                        </p:cTn>
                                        <p:tgtEl>
                                          <p:spTgt spid="1212"/>
                                        </p:tgtEl>
                                        <p:attrNameLst>
                                          <p:attrName>style.visibility</p:attrName>
                                        </p:attrNameLst>
                                      </p:cBhvr>
                                      <p:to>
                                        <p:strVal val="visible"/>
                                      </p:to>
                                    </p:set>
                                    <p:animEffect filter="fade" transition="in">
                                      <p:cBhvr>
                                        <p:cTn dur="1000"/>
                                        <p:tgtEl>
                                          <p:spTgt spid="1212"/>
                                        </p:tgtEl>
                                      </p:cBhvr>
                                    </p:animEffect>
                                  </p:childTnLst>
                                </p:cTn>
                              </p:par>
                              <p:par>
                                <p:cTn fill="hold" nodeType="withEffect" presetClass="entr" presetID="10" presetSubtype="0">
                                  <p:stCondLst>
                                    <p:cond delay="0"/>
                                  </p:stCondLst>
                                  <p:childTnLst>
                                    <p:set>
                                      <p:cBhvr>
                                        <p:cTn dur="1" fill="hold">
                                          <p:stCondLst>
                                            <p:cond delay="0"/>
                                          </p:stCondLst>
                                        </p:cTn>
                                        <p:tgtEl>
                                          <p:spTgt spid="1239"/>
                                        </p:tgtEl>
                                        <p:attrNameLst>
                                          <p:attrName>style.visibility</p:attrName>
                                        </p:attrNameLst>
                                      </p:cBhvr>
                                      <p:to>
                                        <p:strVal val="visible"/>
                                      </p:to>
                                    </p:set>
                                    <p:animEffect filter="fade" transition="in">
                                      <p:cBhvr>
                                        <p:cTn dur="1000"/>
                                        <p:tgtEl>
                                          <p:spTgt spid="1239"/>
                                        </p:tgtEl>
                                      </p:cBhvr>
                                    </p:animEffect>
                                  </p:childTnLst>
                                </p:cTn>
                              </p:par>
                              <p:par>
                                <p:cTn fill="hold" nodeType="withEffect" presetClass="entr" presetID="10" presetSubtype="0">
                                  <p:stCondLst>
                                    <p:cond delay="0"/>
                                  </p:stCondLst>
                                  <p:childTnLst>
                                    <p:set>
                                      <p:cBhvr>
                                        <p:cTn dur="1" fill="hold">
                                          <p:stCondLst>
                                            <p:cond delay="0"/>
                                          </p:stCondLst>
                                        </p:cTn>
                                        <p:tgtEl>
                                          <p:spTgt spid="1216"/>
                                        </p:tgtEl>
                                        <p:attrNameLst>
                                          <p:attrName>style.visibility</p:attrName>
                                        </p:attrNameLst>
                                      </p:cBhvr>
                                      <p:to>
                                        <p:strVal val="visible"/>
                                      </p:to>
                                    </p:set>
                                    <p:animEffect filter="fade" transition="in">
                                      <p:cBhvr>
                                        <p:cTn dur="1000"/>
                                        <p:tgtEl>
                                          <p:spTgt spid="1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5"/>
                                        </p:tgtEl>
                                        <p:attrNameLst>
                                          <p:attrName>style.visibility</p:attrName>
                                        </p:attrNameLst>
                                      </p:cBhvr>
                                      <p:to>
                                        <p:strVal val="visible"/>
                                      </p:to>
                                    </p:set>
                                    <p:animEffect filter="fade" transition="in">
                                      <p:cBhvr>
                                        <p:cTn dur="1000"/>
                                        <p:tgtEl>
                                          <p:spTgt spid="1215"/>
                                        </p:tgtEl>
                                      </p:cBhvr>
                                    </p:animEffect>
                                  </p:childTnLst>
                                </p:cTn>
                              </p:par>
                              <p:par>
                                <p:cTn fill="hold" nodeType="withEffect" presetClass="entr" presetID="10" presetSubtype="0">
                                  <p:stCondLst>
                                    <p:cond delay="0"/>
                                  </p:stCondLst>
                                  <p:childTnLst>
                                    <p:set>
                                      <p:cBhvr>
                                        <p:cTn dur="1" fill="hold">
                                          <p:stCondLst>
                                            <p:cond delay="0"/>
                                          </p:stCondLst>
                                        </p:cTn>
                                        <p:tgtEl>
                                          <p:spTgt spid="1209"/>
                                        </p:tgtEl>
                                        <p:attrNameLst>
                                          <p:attrName>style.visibility</p:attrName>
                                        </p:attrNameLst>
                                      </p:cBhvr>
                                      <p:to>
                                        <p:strVal val="visible"/>
                                      </p:to>
                                    </p:set>
                                    <p:animEffect filter="fade" transition="in">
                                      <p:cBhvr>
                                        <p:cTn dur="1000"/>
                                        <p:tgtEl>
                                          <p:spTgt spid="1209"/>
                                        </p:tgtEl>
                                      </p:cBhvr>
                                    </p:animEffect>
                                  </p:childTnLst>
                                </p:cTn>
                              </p:par>
                              <p:par>
                                <p:cTn fill="hold" nodeType="withEffect" presetClass="entr" presetID="10" presetSubtype="0">
                                  <p:stCondLst>
                                    <p:cond delay="0"/>
                                  </p:stCondLst>
                                  <p:childTnLst>
                                    <p:set>
                                      <p:cBhvr>
                                        <p:cTn dur="1" fill="hold">
                                          <p:stCondLst>
                                            <p:cond delay="0"/>
                                          </p:stCondLst>
                                        </p:cTn>
                                        <p:tgtEl>
                                          <p:spTgt spid="1210"/>
                                        </p:tgtEl>
                                        <p:attrNameLst>
                                          <p:attrName>style.visibility</p:attrName>
                                        </p:attrNameLst>
                                      </p:cBhvr>
                                      <p:to>
                                        <p:strVal val="visible"/>
                                      </p:to>
                                    </p:set>
                                    <p:animEffect filter="fade" transition="in">
                                      <p:cBhvr>
                                        <p:cTn dur="1000"/>
                                        <p:tgtEl>
                                          <p:spTgt spid="1210"/>
                                        </p:tgtEl>
                                      </p:cBhvr>
                                    </p:animEffect>
                                  </p:childTnLst>
                                </p:cTn>
                              </p:par>
                              <p:par>
                                <p:cTn fill="hold" nodeType="withEffect" presetClass="entr" presetID="10" presetSubtype="0">
                                  <p:stCondLst>
                                    <p:cond delay="0"/>
                                  </p:stCondLst>
                                  <p:childTnLst>
                                    <p:set>
                                      <p:cBhvr>
                                        <p:cTn dur="1" fill="hold">
                                          <p:stCondLst>
                                            <p:cond delay="0"/>
                                          </p:stCondLst>
                                        </p:cTn>
                                        <p:tgtEl>
                                          <p:spTgt spid="1244"/>
                                        </p:tgtEl>
                                        <p:attrNameLst>
                                          <p:attrName>style.visibility</p:attrName>
                                        </p:attrNameLst>
                                      </p:cBhvr>
                                      <p:to>
                                        <p:strVal val="visible"/>
                                      </p:to>
                                    </p:set>
                                    <p:animEffect filter="fade" transition="in">
                                      <p:cBhvr>
                                        <p:cTn dur="1000"/>
                                        <p:tgtEl>
                                          <p:spTgt spid="12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7"/>
                                        </p:tgtEl>
                                        <p:attrNameLst>
                                          <p:attrName>style.visibility</p:attrName>
                                        </p:attrNameLst>
                                      </p:cBhvr>
                                      <p:to>
                                        <p:strVal val="visible"/>
                                      </p:to>
                                    </p:set>
                                    <p:animEffect filter="fade" transition="in">
                                      <p:cBhvr>
                                        <p:cTn dur="1000"/>
                                        <p:tgtEl>
                                          <p:spTgt spid="1217"/>
                                        </p:tgtEl>
                                      </p:cBhvr>
                                    </p:animEffect>
                                  </p:childTnLst>
                                </p:cTn>
                              </p:par>
                              <p:par>
                                <p:cTn fill="hold" nodeType="withEffect" presetClass="entr" presetID="10" presetSubtype="0">
                                  <p:stCondLst>
                                    <p:cond delay="0"/>
                                  </p:stCondLst>
                                  <p:childTnLst>
                                    <p:set>
                                      <p:cBhvr>
                                        <p:cTn dur="1" fill="hold">
                                          <p:stCondLst>
                                            <p:cond delay="0"/>
                                          </p:stCondLst>
                                        </p:cTn>
                                        <p:tgtEl>
                                          <p:spTgt spid="1213"/>
                                        </p:tgtEl>
                                        <p:attrNameLst>
                                          <p:attrName>style.visibility</p:attrName>
                                        </p:attrNameLst>
                                      </p:cBhvr>
                                      <p:to>
                                        <p:strVal val="visible"/>
                                      </p:to>
                                    </p:set>
                                    <p:animEffect filter="fade" transition="in">
                                      <p:cBhvr>
                                        <p:cTn dur="1000"/>
                                        <p:tgtEl>
                                          <p:spTgt spid="1213"/>
                                        </p:tgtEl>
                                      </p:cBhvr>
                                    </p:animEffect>
                                  </p:childTnLst>
                                </p:cTn>
                              </p:par>
                              <p:par>
                                <p:cTn fill="hold" nodeType="withEffect" presetClass="entr" presetID="10" presetSubtype="0">
                                  <p:stCondLst>
                                    <p:cond delay="0"/>
                                  </p:stCondLst>
                                  <p:childTnLst>
                                    <p:set>
                                      <p:cBhvr>
                                        <p:cTn dur="1" fill="hold">
                                          <p:stCondLst>
                                            <p:cond delay="0"/>
                                          </p:stCondLst>
                                        </p:cTn>
                                        <p:tgtEl>
                                          <p:spTgt spid="1214"/>
                                        </p:tgtEl>
                                        <p:attrNameLst>
                                          <p:attrName>style.visibility</p:attrName>
                                        </p:attrNameLst>
                                      </p:cBhvr>
                                      <p:to>
                                        <p:strVal val="visible"/>
                                      </p:to>
                                    </p:set>
                                    <p:animEffect filter="fade" transition="in">
                                      <p:cBhvr>
                                        <p:cTn dur="1000"/>
                                        <p:tgtEl>
                                          <p:spTgt spid="1214"/>
                                        </p:tgtEl>
                                      </p:cBhvr>
                                    </p:animEffect>
                                  </p:childTnLst>
                                </p:cTn>
                              </p:par>
                              <p:par>
                                <p:cTn fill="hold" nodeType="withEffect" presetClass="entr" presetID="10" presetSubtype="0">
                                  <p:stCondLst>
                                    <p:cond delay="0"/>
                                  </p:stCondLst>
                                  <p:childTnLst>
                                    <p:set>
                                      <p:cBhvr>
                                        <p:cTn dur="1" fill="hold">
                                          <p:stCondLst>
                                            <p:cond delay="0"/>
                                          </p:stCondLst>
                                        </p:cTn>
                                        <p:tgtEl>
                                          <p:spTgt spid="1240"/>
                                        </p:tgtEl>
                                        <p:attrNameLst>
                                          <p:attrName>style.visibility</p:attrName>
                                        </p:attrNameLst>
                                      </p:cBhvr>
                                      <p:to>
                                        <p:strVal val="visible"/>
                                      </p:to>
                                    </p:set>
                                    <p:animEffect filter="fade" transition="in">
                                      <p:cBhvr>
                                        <p:cTn dur="1000"/>
                                        <p:tgtEl>
                                          <p:spTgt spid="1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103"/>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50" name="Google Shape;1250;p103"/>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1251" name="Google Shape;1251;p103"/>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52" name="Google Shape;1252;p103"/>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1253" name="Google Shape;1253;p103"/>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254" name="Google Shape;1254;p103"/>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1255" name="Google Shape;1255;p103"/>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256" name="Google Shape;1256;p103"/>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grpSp>
        <p:nvGrpSpPr>
          <p:cNvPr id="1257" name="Google Shape;1257;p103"/>
          <p:cNvGrpSpPr/>
          <p:nvPr/>
        </p:nvGrpSpPr>
        <p:grpSpPr>
          <a:xfrm>
            <a:off x="2873489" y="1456820"/>
            <a:ext cx="391512" cy="391512"/>
            <a:chOff x="-65145700" y="3727425"/>
            <a:chExt cx="317425" cy="317425"/>
          </a:xfrm>
        </p:grpSpPr>
        <p:sp>
          <p:nvSpPr>
            <p:cNvPr id="1258" name="Google Shape;1258;p10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0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103"/>
          <p:cNvGrpSpPr/>
          <p:nvPr/>
        </p:nvGrpSpPr>
        <p:grpSpPr>
          <a:xfrm>
            <a:off x="5882509" y="1456819"/>
            <a:ext cx="384697" cy="391512"/>
            <a:chOff x="-65144125" y="4094450"/>
            <a:chExt cx="311900" cy="317425"/>
          </a:xfrm>
        </p:grpSpPr>
        <p:sp>
          <p:nvSpPr>
            <p:cNvPr id="1261" name="Google Shape;1261;p10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0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0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 name="Google Shape;1264;p103"/>
          <p:cNvSpPr/>
          <p:nvPr/>
        </p:nvSpPr>
        <p:spPr>
          <a:xfrm>
            <a:off x="2902533" y="3120841"/>
            <a:ext cx="333234" cy="391512"/>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 name="Google Shape;1265;p103"/>
          <p:cNvGrpSpPr/>
          <p:nvPr/>
        </p:nvGrpSpPr>
        <p:grpSpPr>
          <a:xfrm>
            <a:off x="5879563" y="3134983"/>
            <a:ext cx="390556" cy="391543"/>
            <a:chOff x="-61783350" y="3743950"/>
            <a:chExt cx="316650" cy="317450"/>
          </a:xfrm>
        </p:grpSpPr>
        <p:sp>
          <p:nvSpPr>
            <p:cNvPr id="1266" name="Google Shape;1266;p10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0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 name="Google Shape;1268;p103"/>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use four columns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2" name="Shape 1272"/>
        <p:cNvGrpSpPr/>
        <p:nvPr/>
      </p:nvGrpSpPr>
      <p:grpSpPr>
        <a:xfrm>
          <a:off x="0" y="0"/>
          <a:ext cx="0" cy="0"/>
          <a:chOff x="0" y="0"/>
          <a:chExt cx="0" cy="0"/>
        </a:xfrm>
      </p:grpSpPr>
      <p:sp>
        <p:nvSpPr>
          <p:cNvPr id="1273" name="Google Shape;1273;p104"/>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74" name="Google Shape;1274;p104"/>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Mars is actually a cold place</a:t>
            </a:r>
            <a:endParaRPr/>
          </a:p>
        </p:txBody>
      </p:sp>
      <p:sp>
        <p:nvSpPr>
          <p:cNvPr id="1275" name="Google Shape;1275;p104"/>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276" name="Google Shape;1276;p104"/>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far away from Earth</a:t>
            </a:r>
            <a:endParaRPr/>
          </a:p>
        </p:txBody>
      </p:sp>
      <p:sp>
        <p:nvSpPr>
          <p:cNvPr id="1277" name="Google Shape;1277;p104"/>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278" name="Google Shape;1278;p104"/>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a:t>
            </a:r>
            <a:endParaRPr/>
          </a:p>
        </p:txBody>
      </p:sp>
      <p:grpSp>
        <p:nvGrpSpPr>
          <p:cNvPr id="1279" name="Google Shape;1279;p104"/>
          <p:cNvGrpSpPr/>
          <p:nvPr/>
        </p:nvGrpSpPr>
        <p:grpSpPr>
          <a:xfrm>
            <a:off x="1590600" y="1752050"/>
            <a:ext cx="1011000" cy="930000"/>
            <a:chOff x="3173876" y="1739175"/>
            <a:chExt cx="1011000" cy="930000"/>
          </a:xfrm>
        </p:grpSpPr>
        <p:sp>
          <p:nvSpPr>
            <p:cNvPr id="1280" name="Google Shape;1280;p104"/>
            <p:cNvSpPr/>
            <p:nvPr/>
          </p:nvSpPr>
          <p:spPr>
            <a:xfrm>
              <a:off x="3214375"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04"/>
            <p:cNvSpPr txBox="1"/>
            <p:nvPr/>
          </p:nvSpPr>
          <p:spPr>
            <a:xfrm>
              <a:off x="3173876"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grpSp>
      <p:grpSp>
        <p:nvGrpSpPr>
          <p:cNvPr id="1282" name="Google Shape;1282;p104"/>
          <p:cNvGrpSpPr/>
          <p:nvPr/>
        </p:nvGrpSpPr>
        <p:grpSpPr>
          <a:xfrm>
            <a:off x="4074125" y="1752050"/>
            <a:ext cx="1011000" cy="930000"/>
            <a:chOff x="3173876" y="1739175"/>
            <a:chExt cx="1011000" cy="930000"/>
          </a:xfrm>
        </p:grpSpPr>
        <p:sp>
          <p:nvSpPr>
            <p:cNvPr id="1283" name="Google Shape;1283;p104"/>
            <p:cNvSpPr/>
            <p:nvPr/>
          </p:nvSpPr>
          <p:spPr>
            <a:xfrm>
              <a:off x="3214375"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04"/>
            <p:cNvSpPr txBox="1"/>
            <p:nvPr/>
          </p:nvSpPr>
          <p:spPr>
            <a:xfrm>
              <a:off x="3173876"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grpSp>
      <p:grpSp>
        <p:nvGrpSpPr>
          <p:cNvPr id="1285" name="Google Shape;1285;p104"/>
          <p:cNvGrpSpPr/>
          <p:nvPr/>
        </p:nvGrpSpPr>
        <p:grpSpPr>
          <a:xfrm>
            <a:off x="6557650" y="1752050"/>
            <a:ext cx="1011000" cy="930000"/>
            <a:chOff x="3173876" y="1739175"/>
            <a:chExt cx="1011000" cy="930000"/>
          </a:xfrm>
        </p:grpSpPr>
        <p:sp>
          <p:nvSpPr>
            <p:cNvPr id="1286" name="Google Shape;1286;p104"/>
            <p:cNvSpPr/>
            <p:nvPr/>
          </p:nvSpPr>
          <p:spPr>
            <a:xfrm>
              <a:off x="3214375"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04"/>
            <p:cNvSpPr txBox="1"/>
            <p:nvPr/>
          </p:nvSpPr>
          <p:spPr>
            <a:xfrm>
              <a:off x="3173876"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grpSp>
      <p:sp>
        <p:nvSpPr>
          <p:cNvPr id="1288" name="Google Shape;1288;p104"/>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use three columns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75"/>
                                        </p:tgtEl>
                                        <p:attrNameLst>
                                          <p:attrName>style.visibility</p:attrName>
                                        </p:attrNameLst>
                                      </p:cBhvr>
                                      <p:to>
                                        <p:strVal val="visible"/>
                                      </p:to>
                                    </p:set>
                                    <p:anim calcmode="lin" valueType="num">
                                      <p:cBhvr additive="base">
                                        <p:cTn dur="1000"/>
                                        <p:tgtEl>
                                          <p:spTgt spid="12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76"/>
                                        </p:tgtEl>
                                        <p:attrNameLst>
                                          <p:attrName>style.visibility</p:attrName>
                                        </p:attrNameLst>
                                      </p:cBhvr>
                                      <p:to>
                                        <p:strVal val="visible"/>
                                      </p:to>
                                    </p:set>
                                    <p:anim calcmode="lin" valueType="num">
                                      <p:cBhvr additive="base">
                                        <p:cTn dur="1000"/>
                                        <p:tgtEl>
                                          <p:spTgt spid="12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79"/>
                                        </p:tgtEl>
                                        <p:attrNameLst>
                                          <p:attrName>style.visibility</p:attrName>
                                        </p:attrNameLst>
                                      </p:cBhvr>
                                      <p:to>
                                        <p:strVal val="visible"/>
                                      </p:to>
                                    </p:set>
                                    <p:anim calcmode="lin" valueType="num">
                                      <p:cBhvr additive="base">
                                        <p:cTn dur="1000"/>
                                        <p:tgtEl>
                                          <p:spTgt spid="12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73"/>
                                        </p:tgtEl>
                                        <p:attrNameLst>
                                          <p:attrName>style.visibility</p:attrName>
                                        </p:attrNameLst>
                                      </p:cBhvr>
                                      <p:to>
                                        <p:strVal val="visible"/>
                                      </p:to>
                                    </p:set>
                                    <p:anim calcmode="lin" valueType="num">
                                      <p:cBhvr additive="base">
                                        <p:cTn dur="1000"/>
                                        <p:tgtEl>
                                          <p:spTgt spid="127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74"/>
                                        </p:tgtEl>
                                        <p:attrNameLst>
                                          <p:attrName>style.visibility</p:attrName>
                                        </p:attrNameLst>
                                      </p:cBhvr>
                                      <p:to>
                                        <p:strVal val="visible"/>
                                      </p:to>
                                    </p:set>
                                    <p:anim calcmode="lin" valueType="num">
                                      <p:cBhvr additive="base">
                                        <p:cTn dur="1000"/>
                                        <p:tgtEl>
                                          <p:spTgt spid="12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82"/>
                                        </p:tgtEl>
                                        <p:attrNameLst>
                                          <p:attrName>style.visibility</p:attrName>
                                        </p:attrNameLst>
                                      </p:cBhvr>
                                      <p:to>
                                        <p:strVal val="visible"/>
                                      </p:to>
                                    </p:set>
                                    <p:anim calcmode="lin" valueType="num">
                                      <p:cBhvr additive="base">
                                        <p:cTn dur="1000"/>
                                        <p:tgtEl>
                                          <p:spTgt spid="128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77"/>
                                        </p:tgtEl>
                                        <p:attrNameLst>
                                          <p:attrName>style.visibility</p:attrName>
                                        </p:attrNameLst>
                                      </p:cBhvr>
                                      <p:to>
                                        <p:strVal val="visible"/>
                                      </p:to>
                                    </p:set>
                                    <p:anim calcmode="lin" valueType="num">
                                      <p:cBhvr additive="base">
                                        <p:cTn dur="1000"/>
                                        <p:tgtEl>
                                          <p:spTgt spid="12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78"/>
                                        </p:tgtEl>
                                        <p:attrNameLst>
                                          <p:attrName>style.visibility</p:attrName>
                                        </p:attrNameLst>
                                      </p:cBhvr>
                                      <p:to>
                                        <p:strVal val="visible"/>
                                      </p:to>
                                    </p:set>
                                    <p:anim calcmode="lin" valueType="num">
                                      <p:cBhvr additive="base">
                                        <p:cTn dur="1000"/>
                                        <p:tgtEl>
                                          <p:spTgt spid="12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285"/>
                                        </p:tgtEl>
                                        <p:attrNameLst>
                                          <p:attrName>style.visibility</p:attrName>
                                        </p:attrNameLst>
                                      </p:cBhvr>
                                      <p:to>
                                        <p:strVal val="visible"/>
                                      </p:to>
                                    </p:set>
                                    <p:anim calcmode="lin" valueType="num">
                                      <p:cBhvr additive="base">
                                        <p:cTn dur="1000"/>
                                        <p:tgtEl>
                                          <p:spTgt spid="12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10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 infographic</a:t>
            </a:r>
            <a:endParaRPr/>
          </a:p>
        </p:txBody>
      </p:sp>
      <p:sp>
        <p:nvSpPr>
          <p:cNvPr id="1294" name="Google Shape;1294;p105"/>
          <p:cNvSpPr txBox="1"/>
          <p:nvPr/>
        </p:nvSpPr>
        <p:spPr>
          <a:xfrm>
            <a:off x="1091616" y="3306025"/>
            <a:ext cx="182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Jupiter</a:t>
            </a:r>
            <a:endParaRPr sz="2400">
              <a:solidFill>
                <a:schemeClr val="accent1"/>
              </a:solidFill>
              <a:latin typeface="Vidaloka"/>
              <a:ea typeface="Vidaloka"/>
              <a:cs typeface="Vidaloka"/>
              <a:sym typeface="Vidaloka"/>
            </a:endParaRPr>
          </a:p>
        </p:txBody>
      </p:sp>
      <p:sp>
        <p:nvSpPr>
          <p:cNvPr id="1295" name="Google Shape;1295;p105"/>
          <p:cNvSpPr txBox="1"/>
          <p:nvPr/>
        </p:nvSpPr>
        <p:spPr>
          <a:xfrm>
            <a:off x="1091638" y="3646025"/>
            <a:ext cx="1666200" cy="7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Jupiter is the biggest planet</a:t>
            </a:r>
            <a:endParaRPr>
              <a:solidFill>
                <a:schemeClr val="dk2"/>
              </a:solidFill>
              <a:latin typeface="Montserrat"/>
              <a:ea typeface="Montserrat"/>
              <a:cs typeface="Montserrat"/>
              <a:sym typeface="Montserrat"/>
            </a:endParaRPr>
          </a:p>
        </p:txBody>
      </p:sp>
      <p:sp>
        <p:nvSpPr>
          <p:cNvPr id="1296" name="Google Shape;1296;p105"/>
          <p:cNvSpPr txBox="1"/>
          <p:nvPr/>
        </p:nvSpPr>
        <p:spPr>
          <a:xfrm>
            <a:off x="1091538" y="1739175"/>
            <a:ext cx="18282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Vidaloka"/>
                <a:ea typeface="Vidaloka"/>
                <a:cs typeface="Vidaloka"/>
                <a:sym typeface="Vidaloka"/>
              </a:rPr>
              <a:t>Mars</a:t>
            </a:r>
            <a:endParaRPr sz="2400">
              <a:solidFill>
                <a:schemeClr val="accent1"/>
              </a:solidFill>
              <a:latin typeface="Vidaloka"/>
              <a:ea typeface="Vidaloka"/>
              <a:cs typeface="Vidaloka"/>
              <a:sym typeface="Vidaloka"/>
            </a:endParaRPr>
          </a:p>
        </p:txBody>
      </p:sp>
      <p:sp>
        <p:nvSpPr>
          <p:cNvPr id="1297" name="Google Shape;1297;p105"/>
          <p:cNvSpPr txBox="1"/>
          <p:nvPr/>
        </p:nvSpPr>
        <p:spPr>
          <a:xfrm>
            <a:off x="1091638" y="2079175"/>
            <a:ext cx="1666200" cy="7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Mars is a cold place, not hot</a:t>
            </a:r>
            <a:endParaRPr>
              <a:solidFill>
                <a:schemeClr val="dk2"/>
              </a:solidFill>
              <a:latin typeface="Montserrat"/>
              <a:ea typeface="Montserrat"/>
              <a:cs typeface="Montserrat"/>
              <a:sym typeface="Montserrat"/>
            </a:endParaRPr>
          </a:p>
        </p:txBody>
      </p:sp>
      <p:sp>
        <p:nvSpPr>
          <p:cNvPr id="1298" name="Google Shape;1298;p105"/>
          <p:cNvSpPr txBox="1"/>
          <p:nvPr/>
        </p:nvSpPr>
        <p:spPr>
          <a:xfrm>
            <a:off x="6386313" y="3306025"/>
            <a:ext cx="18282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latin typeface="Vidaloka"/>
                <a:ea typeface="Vidaloka"/>
                <a:cs typeface="Vidaloka"/>
                <a:sym typeface="Vidaloka"/>
              </a:rPr>
              <a:t>Saturn</a:t>
            </a:r>
            <a:endParaRPr sz="2400">
              <a:solidFill>
                <a:schemeClr val="accent1"/>
              </a:solidFill>
              <a:latin typeface="Vidaloka"/>
              <a:ea typeface="Vidaloka"/>
              <a:cs typeface="Vidaloka"/>
              <a:sym typeface="Vidaloka"/>
            </a:endParaRPr>
          </a:p>
        </p:txBody>
      </p:sp>
      <p:sp>
        <p:nvSpPr>
          <p:cNvPr id="1299" name="Google Shape;1299;p105"/>
          <p:cNvSpPr txBox="1"/>
          <p:nvPr/>
        </p:nvSpPr>
        <p:spPr>
          <a:xfrm>
            <a:off x="6548288" y="3646025"/>
            <a:ext cx="1666200" cy="71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Saturn is a gas giant with rings</a:t>
            </a:r>
            <a:endParaRPr>
              <a:solidFill>
                <a:schemeClr val="dk2"/>
              </a:solidFill>
              <a:latin typeface="Montserrat"/>
              <a:ea typeface="Montserrat"/>
              <a:cs typeface="Montserrat"/>
              <a:sym typeface="Montserrat"/>
            </a:endParaRPr>
          </a:p>
        </p:txBody>
      </p:sp>
      <p:sp>
        <p:nvSpPr>
          <p:cNvPr id="1300" name="Google Shape;1300;p105"/>
          <p:cNvSpPr txBox="1"/>
          <p:nvPr/>
        </p:nvSpPr>
        <p:spPr>
          <a:xfrm>
            <a:off x="6386313" y="1739175"/>
            <a:ext cx="18282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latin typeface="Vidaloka"/>
                <a:ea typeface="Vidaloka"/>
                <a:cs typeface="Vidaloka"/>
                <a:sym typeface="Vidaloka"/>
              </a:rPr>
              <a:t>Venus</a:t>
            </a:r>
            <a:endParaRPr sz="2400">
              <a:solidFill>
                <a:schemeClr val="accent1"/>
              </a:solidFill>
              <a:latin typeface="Vidaloka"/>
              <a:ea typeface="Vidaloka"/>
              <a:cs typeface="Vidaloka"/>
              <a:sym typeface="Vidaloka"/>
            </a:endParaRPr>
          </a:p>
        </p:txBody>
      </p:sp>
      <p:sp>
        <p:nvSpPr>
          <p:cNvPr id="1301" name="Google Shape;1301;p105"/>
          <p:cNvSpPr txBox="1"/>
          <p:nvPr/>
        </p:nvSpPr>
        <p:spPr>
          <a:xfrm>
            <a:off x="6548263" y="2079175"/>
            <a:ext cx="1666200" cy="71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Venus has a beautiful name</a:t>
            </a:r>
            <a:endParaRPr>
              <a:solidFill>
                <a:schemeClr val="dk2"/>
              </a:solidFill>
              <a:latin typeface="Montserrat"/>
              <a:ea typeface="Montserrat"/>
              <a:cs typeface="Montserrat"/>
              <a:sym typeface="Montserrat"/>
            </a:endParaRPr>
          </a:p>
        </p:txBody>
      </p:sp>
      <p:grpSp>
        <p:nvGrpSpPr>
          <p:cNvPr id="1302" name="Google Shape;1302;p105"/>
          <p:cNvGrpSpPr/>
          <p:nvPr/>
        </p:nvGrpSpPr>
        <p:grpSpPr>
          <a:xfrm>
            <a:off x="3254913" y="1739175"/>
            <a:ext cx="2958275" cy="2496845"/>
            <a:chOff x="3254913" y="1739175"/>
            <a:chExt cx="2958275" cy="2496845"/>
          </a:xfrm>
        </p:grpSpPr>
        <p:grpSp>
          <p:nvGrpSpPr>
            <p:cNvPr id="1303" name="Google Shape;1303;p105"/>
            <p:cNvGrpSpPr/>
            <p:nvPr/>
          </p:nvGrpSpPr>
          <p:grpSpPr>
            <a:xfrm>
              <a:off x="3730408" y="1973899"/>
              <a:ext cx="2007300" cy="2007300"/>
              <a:chOff x="3730408" y="1973899"/>
              <a:chExt cx="2007300" cy="2007300"/>
            </a:xfrm>
          </p:grpSpPr>
          <p:sp>
            <p:nvSpPr>
              <p:cNvPr id="1304" name="Google Shape;1304;p105"/>
              <p:cNvSpPr/>
              <p:nvPr/>
            </p:nvSpPr>
            <p:spPr>
              <a:xfrm>
                <a:off x="3730408" y="1973899"/>
                <a:ext cx="2007300" cy="2007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105"/>
              <p:cNvGrpSpPr/>
              <p:nvPr/>
            </p:nvGrpSpPr>
            <p:grpSpPr>
              <a:xfrm>
                <a:off x="4383980" y="2628191"/>
                <a:ext cx="700534" cy="698647"/>
                <a:chOff x="6553275" y="3604550"/>
                <a:chExt cx="296975" cy="296175"/>
              </a:xfrm>
            </p:grpSpPr>
            <p:sp>
              <p:nvSpPr>
                <p:cNvPr id="1306" name="Google Shape;1306;p10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0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0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0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0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0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 name="Google Shape;1312;p105"/>
            <p:cNvGrpSpPr/>
            <p:nvPr/>
          </p:nvGrpSpPr>
          <p:grpSpPr>
            <a:xfrm>
              <a:off x="3254913" y="1739175"/>
              <a:ext cx="1011000" cy="930000"/>
              <a:chOff x="3173876" y="1739175"/>
              <a:chExt cx="1011000" cy="930000"/>
            </a:xfrm>
          </p:grpSpPr>
          <p:sp>
            <p:nvSpPr>
              <p:cNvPr id="1313" name="Google Shape;1313;p105"/>
              <p:cNvSpPr/>
              <p:nvPr/>
            </p:nvSpPr>
            <p:spPr>
              <a:xfrm>
                <a:off x="3214375"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05"/>
              <p:cNvSpPr txBox="1"/>
              <p:nvPr/>
            </p:nvSpPr>
            <p:spPr>
              <a:xfrm>
                <a:off x="3173876"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01</a:t>
                </a:r>
                <a:endParaRPr sz="3500">
                  <a:solidFill>
                    <a:schemeClr val="accent1"/>
                  </a:solidFill>
                  <a:latin typeface="Vidaloka"/>
                  <a:ea typeface="Vidaloka"/>
                  <a:cs typeface="Vidaloka"/>
                  <a:sym typeface="Vidaloka"/>
                </a:endParaRPr>
              </a:p>
            </p:txBody>
          </p:sp>
        </p:grpSp>
        <p:grpSp>
          <p:nvGrpSpPr>
            <p:cNvPr id="1315" name="Google Shape;1315;p105"/>
            <p:cNvGrpSpPr/>
            <p:nvPr/>
          </p:nvGrpSpPr>
          <p:grpSpPr>
            <a:xfrm>
              <a:off x="5202188" y="1739175"/>
              <a:ext cx="1011000" cy="930000"/>
              <a:chOff x="5121151" y="1739175"/>
              <a:chExt cx="1011000" cy="930000"/>
            </a:xfrm>
          </p:grpSpPr>
          <p:sp>
            <p:nvSpPr>
              <p:cNvPr id="1316" name="Google Shape;1316;p105"/>
              <p:cNvSpPr/>
              <p:nvPr/>
            </p:nvSpPr>
            <p:spPr>
              <a:xfrm>
                <a:off x="5161644" y="1739175"/>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05"/>
              <p:cNvSpPr txBox="1"/>
              <p:nvPr/>
            </p:nvSpPr>
            <p:spPr>
              <a:xfrm>
                <a:off x="5121151" y="187042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02</a:t>
                </a:r>
                <a:endParaRPr sz="3500">
                  <a:solidFill>
                    <a:schemeClr val="accent1"/>
                  </a:solidFill>
                  <a:latin typeface="Vidaloka"/>
                  <a:ea typeface="Vidaloka"/>
                  <a:cs typeface="Vidaloka"/>
                  <a:sym typeface="Vidaloka"/>
                </a:endParaRPr>
              </a:p>
            </p:txBody>
          </p:sp>
        </p:grpSp>
        <p:grpSp>
          <p:nvGrpSpPr>
            <p:cNvPr id="1318" name="Google Shape;1318;p105"/>
            <p:cNvGrpSpPr/>
            <p:nvPr/>
          </p:nvGrpSpPr>
          <p:grpSpPr>
            <a:xfrm>
              <a:off x="3254913" y="3306020"/>
              <a:ext cx="1011000" cy="930000"/>
              <a:chOff x="3173876" y="3306020"/>
              <a:chExt cx="1011000" cy="930000"/>
            </a:xfrm>
          </p:grpSpPr>
          <p:sp>
            <p:nvSpPr>
              <p:cNvPr id="1319" name="Google Shape;1319;p105"/>
              <p:cNvSpPr/>
              <p:nvPr/>
            </p:nvSpPr>
            <p:spPr>
              <a:xfrm>
                <a:off x="3214375" y="3306020"/>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05"/>
              <p:cNvSpPr txBox="1"/>
              <p:nvPr/>
            </p:nvSpPr>
            <p:spPr>
              <a:xfrm>
                <a:off x="3173876" y="343727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03</a:t>
                </a:r>
                <a:endParaRPr sz="3500">
                  <a:solidFill>
                    <a:schemeClr val="accent1"/>
                  </a:solidFill>
                  <a:latin typeface="Vidaloka"/>
                  <a:ea typeface="Vidaloka"/>
                  <a:cs typeface="Vidaloka"/>
                  <a:sym typeface="Vidaloka"/>
                </a:endParaRPr>
              </a:p>
            </p:txBody>
          </p:sp>
        </p:grpSp>
        <p:grpSp>
          <p:nvGrpSpPr>
            <p:cNvPr id="1321" name="Google Shape;1321;p105"/>
            <p:cNvGrpSpPr/>
            <p:nvPr/>
          </p:nvGrpSpPr>
          <p:grpSpPr>
            <a:xfrm>
              <a:off x="5202188" y="3306020"/>
              <a:ext cx="1011000" cy="930000"/>
              <a:chOff x="5121151" y="3306020"/>
              <a:chExt cx="1011000" cy="930000"/>
            </a:xfrm>
          </p:grpSpPr>
          <p:sp>
            <p:nvSpPr>
              <p:cNvPr id="1322" name="Google Shape;1322;p105"/>
              <p:cNvSpPr/>
              <p:nvPr/>
            </p:nvSpPr>
            <p:spPr>
              <a:xfrm>
                <a:off x="5161644" y="3306020"/>
                <a:ext cx="930000" cy="930000"/>
              </a:xfrm>
              <a:prstGeom prst="rect">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05"/>
              <p:cNvSpPr txBox="1"/>
              <p:nvPr/>
            </p:nvSpPr>
            <p:spPr>
              <a:xfrm>
                <a:off x="5121151" y="3437275"/>
                <a:ext cx="10110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Vidaloka"/>
                    <a:ea typeface="Vidaloka"/>
                    <a:cs typeface="Vidaloka"/>
                    <a:sym typeface="Vidaloka"/>
                  </a:rPr>
                  <a:t>04</a:t>
                </a:r>
                <a:endParaRPr sz="3500">
                  <a:solidFill>
                    <a:schemeClr val="accent1"/>
                  </a:solidFill>
                  <a:latin typeface="Vidaloka"/>
                  <a:ea typeface="Vidaloka"/>
                  <a:cs typeface="Vidaloka"/>
                  <a:sym typeface="Vidaloka"/>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10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is an infographic</a:t>
            </a:r>
            <a:endParaRPr/>
          </a:p>
        </p:txBody>
      </p:sp>
      <p:sp>
        <p:nvSpPr>
          <p:cNvPr id="1329" name="Google Shape;1329;p106"/>
          <p:cNvSpPr/>
          <p:nvPr/>
        </p:nvSpPr>
        <p:spPr>
          <a:xfrm>
            <a:off x="736586" y="2473806"/>
            <a:ext cx="1627800" cy="752400"/>
          </a:xfrm>
          <a:prstGeom prst="roundRect">
            <a:avLst>
              <a:gd fmla="val 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06"/>
          <p:cNvSpPr txBox="1"/>
          <p:nvPr>
            <p:ph idx="4294967295" type="title"/>
          </p:nvPr>
        </p:nvSpPr>
        <p:spPr>
          <a:xfrm>
            <a:off x="3790530" y="1006131"/>
            <a:ext cx="2690100" cy="4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Mercury</a:t>
            </a:r>
            <a:endParaRPr sz="2400">
              <a:solidFill>
                <a:schemeClr val="accent1"/>
              </a:solidFill>
            </a:endParaRPr>
          </a:p>
        </p:txBody>
      </p:sp>
      <p:sp>
        <p:nvSpPr>
          <p:cNvPr id="1331" name="Google Shape;1331;p106"/>
          <p:cNvSpPr txBox="1"/>
          <p:nvPr>
            <p:ph idx="4294967295" type="subTitle"/>
          </p:nvPr>
        </p:nvSpPr>
        <p:spPr>
          <a:xfrm>
            <a:off x="3790530" y="1480781"/>
            <a:ext cx="2690100" cy="54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chemeClr val="dk1"/>
                </a:solidFill>
              </a:rPr>
              <a:t>Mercury is </a:t>
            </a:r>
            <a:r>
              <a:rPr lang="en" sz="1400">
                <a:solidFill>
                  <a:schemeClr val="dk1"/>
                </a:solidFill>
              </a:rPr>
              <a:t>the closest planet to the Sun </a:t>
            </a:r>
            <a:endParaRPr sz="1400">
              <a:solidFill>
                <a:schemeClr val="dk1"/>
              </a:solidFill>
            </a:endParaRPr>
          </a:p>
        </p:txBody>
      </p:sp>
      <p:sp>
        <p:nvSpPr>
          <p:cNvPr id="1332" name="Google Shape;1332;p106"/>
          <p:cNvSpPr txBox="1"/>
          <p:nvPr>
            <p:ph idx="4294967295" type="title"/>
          </p:nvPr>
        </p:nvSpPr>
        <p:spPr>
          <a:xfrm>
            <a:off x="3790530" y="3569331"/>
            <a:ext cx="2690100" cy="4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Mars</a:t>
            </a:r>
            <a:endParaRPr sz="2400">
              <a:solidFill>
                <a:schemeClr val="accent1"/>
              </a:solidFill>
            </a:endParaRPr>
          </a:p>
        </p:txBody>
      </p:sp>
      <p:sp>
        <p:nvSpPr>
          <p:cNvPr id="1333" name="Google Shape;1333;p106"/>
          <p:cNvSpPr txBox="1"/>
          <p:nvPr>
            <p:ph idx="4294967295" type="subTitle"/>
          </p:nvPr>
        </p:nvSpPr>
        <p:spPr>
          <a:xfrm>
            <a:off x="3790530" y="4044205"/>
            <a:ext cx="2690100" cy="54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2"/>
              </a:buClr>
              <a:buSzPts val="1100"/>
              <a:buFont typeface="Arial"/>
              <a:buNone/>
            </a:pPr>
            <a:r>
              <a:rPr lang="en" sz="1400">
                <a:solidFill>
                  <a:schemeClr val="dk1"/>
                </a:solidFill>
              </a:rPr>
              <a:t>Despite being red, Mars is actually a cold place</a:t>
            </a:r>
            <a:endParaRPr sz="1400">
              <a:solidFill>
                <a:schemeClr val="dk1"/>
              </a:solidFill>
            </a:endParaRPr>
          </a:p>
        </p:txBody>
      </p:sp>
      <p:sp>
        <p:nvSpPr>
          <p:cNvPr id="1334" name="Google Shape;1334;p106"/>
          <p:cNvSpPr txBox="1"/>
          <p:nvPr>
            <p:ph idx="4294967295" type="title"/>
          </p:nvPr>
        </p:nvSpPr>
        <p:spPr>
          <a:xfrm>
            <a:off x="3790530" y="2287826"/>
            <a:ext cx="2690100" cy="4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Venus</a:t>
            </a:r>
            <a:endParaRPr sz="2400">
              <a:solidFill>
                <a:schemeClr val="accent1"/>
              </a:solidFill>
            </a:endParaRPr>
          </a:p>
        </p:txBody>
      </p:sp>
      <p:sp>
        <p:nvSpPr>
          <p:cNvPr id="1335" name="Google Shape;1335;p106"/>
          <p:cNvSpPr txBox="1"/>
          <p:nvPr>
            <p:ph idx="4294967295" type="subTitle"/>
          </p:nvPr>
        </p:nvSpPr>
        <p:spPr>
          <a:xfrm>
            <a:off x="3790530" y="2762493"/>
            <a:ext cx="2690100" cy="54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chemeClr val="dk1"/>
                </a:solidFill>
              </a:rPr>
              <a:t>Venus is the second planet from the Sun</a:t>
            </a:r>
            <a:endParaRPr sz="1400">
              <a:solidFill>
                <a:schemeClr val="dk1"/>
              </a:solidFill>
            </a:endParaRPr>
          </a:p>
        </p:txBody>
      </p:sp>
      <p:sp>
        <p:nvSpPr>
          <p:cNvPr id="1336" name="Google Shape;1336;p106"/>
          <p:cNvSpPr txBox="1"/>
          <p:nvPr>
            <p:ph idx="4294967295" type="title"/>
          </p:nvPr>
        </p:nvSpPr>
        <p:spPr>
          <a:xfrm>
            <a:off x="906836" y="2577306"/>
            <a:ext cx="128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Idea</a:t>
            </a:r>
            <a:endParaRPr sz="2400"/>
          </a:p>
        </p:txBody>
      </p:sp>
      <p:grpSp>
        <p:nvGrpSpPr>
          <p:cNvPr id="1337" name="Google Shape;1337;p106"/>
          <p:cNvGrpSpPr/>
          <p:nvPr/>
        </p:nvGrpSpPr>
        <p:grpSpPr>
          <a:xfrm>
            <a:off x="3108881" y="1384750"/>
            <a:ext cx="367261" cy="366364"/>
            <a:chOff x="-64410850" y="4094450"/>
            <a:chExt cx="317425" cy="316650"/>
          </a:xfrm>
        </p:grpSpPr>
        <p:sp>
          <p:nvSpPr>
            <p:cNvPr id="1338" name="Google Shape;1338;p10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0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0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106"/>
          <p:cNvGrpSpPr/>
          <p:nvPr/>
        </p:nvGrpSpPr>
        <p:grpSpPr>
          <a:xfrm>
            <a:off x="3109329" y="2666883"/>
            <a:ext cx="366364" cy="366248"/>
            <a:chOff x="-60255350" y="3733825"/>
            <a:chExt cx="316650" cy="316550"/>
          </a:xfrm>
        </p:grpSpPr>
        <p:sp>
          <p:nvSpPr>
            <p:cNvPr id="1342" name="Google Shape;1342;p10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0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0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0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0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0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0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106"/>
          <p:cNvGrpSpPr/>
          <p:nvPr/>
        </p:nvGrpSpPr>
        <p:grpSpPr>
          <a:xfrm>
            <a:off x="3107955" y="3948896"/>
            <a:ext cx="369112" cy="364657"/>
            <a:chOff x="-59869425" y="4102225"/>
            <a:chExt cx="319025" cy="315175"/>
          </a:xfrm>
        </p:grpSpPr>
        <p:sp>
          <p:nvSpPr>
            <p:cNvPr id="1350" name="Google Shape;1350;p10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0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0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0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4" name="Google Shape;1354;p106"/>
          <p:cNvCxnSpPr>
            <a:stCxn id="1329" idx="3"/>
            <a:endCxn id="1355" idx="1"/>
          </p:cNvCxnSpPr>
          <p:nvPr/>
        </p:nvCxnSpPr>
        <p:spPr>
          <a:xfrm>
            <a:off x="2364386" y="2850006"/>
            <a:ext cx="552000" cy="600"/>
          </a:xfrm>
          <a:prstGeom prst="curvedConnector3">
            <a:avLst>
              <a:gd fmla="val 49994" name="adj1"/>
            </a:avLst>
          </a:prstGeom>
          <a:noFill/>
          <a:ln cap="flat" cmpd="sng" w="28575">
            <a:solidFill>
              <a:schemeClr val="accent1"/>
            </a:solidFill>
            <a:prstDash val="solid"/>
            <a:round/>
            <a:headEnd len="med" w="med" type="none"/>
            <a:tailEnd len="med" w="med" type="none"/>
          </a:ln>
        </p:spPr>
      </p:cxnSp>
      <p:sp>
        <p:nvSpPr>
          <p:cNvPr id="1356" name="Google Shape;1356;p106"/>
          <p:cNvSpPr/>
          <p:nvPr/>
        </p:nvSpPr>
        <p:spPr>
          <a:xfrm>
            <a:off x="2916311" y="1191731"/>
            <a:ext cx="752400" cy="7524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06"/>
          <p:cNvSpPr/>
          <p:nvPr/>
        </p:nvSpPr>
        <p:spPr>
          <a:xfrm>
            <a:off x="2916311" y="2473806"/>
            <a:ext cx="752400" cy="7524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06"/>
          <p:cNvSpPr/>
          <p:nvPr/>
        </p:nvSpPr>
        <p:spPr>
          <a:xfrm>
            <a:off x="2916311" y="3755031"/>
            <a:ext cx="752400" cy="7524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8" name="Google Shape;1358;p106"/>
          <p:cNvCxnSpPr>
            <a:endCxn id="1356" idx="1"/>
          </p:cNvCxnSpPr>
          <p:nvPr/>
        </p:nvCxnSpPr>
        <p:spPr>
          <a:xfrm flipH="1" rot="10800000">
            <a:off x="1550411" y="1567931"/>
            <a:ext cx="1365900" cy="906000"/>
          </a:xfrm>
          <a:prstGeom prst="bentConnector3">
            <a:avLst>
              <a:gd fmla="val 719" name="adj1"/>
            </a:avLst>
          </a:prstGeom>
          <a:noFill/>
          <a:ln cap="flat" cmpd="sng" w="28575">
            <a:solidFill>
              <a:schemeClr val="accent1"/>
            </a:solidFill>
            <a:prstDash val="solid"/>
            <a:round/>
            <a:headEnd len="med" w="med" type="none"/>
            <a:tailEnd len="med" w="med" type="none"/>
          </a:ln>
        </p:spPr>
      </p:cxnSp>
      <p:cxnSp>
        <p:nvCxnSpPr>
          <p:cNvPr id="1359" name="Google Shape;1359;p106"/>
          <p:cNvCxnSpPr>
            <a:stCxn id="1329" idx="2"/>
            <a:endCxn id="1357" idx="1"/>
          </p:cNvCxnSpPr>
          <p:nvPr/>
        </p:nvCxnSpPr>
        <p:spPr>
          <a:xfrm flipH="1" rot="-5400000">
            <a:off x="1780886" y="2995806"/>
            <a:ext cx="905100" cy="1365900"/>
          </a:xfrm>
          <a:prstGeom prst="bentConnector2">
            <a:avLst/>
          </a:prstGeom>
          <a:noFill/>
          <a:ln cap="flat" cmpd="sng" w="28575">
            <a:solidFill>
              <a:schemeClr val="accent1"/>
            </a:solidFill>
            <a:prstDash val="solid"/>
            <a:round/>
            <a:headEnd len="med" w="med" type="none"/>
            <a:tailEnd len="med" w="med" type="none"/>
          </a:ln>
        </p:spPr>
      </p:cxnSp>
      <p:sp>
        <p:nvSpPr>
          <p:cNvPr id="1360" name="Google Shape;1360;p106"/>
          <p:cNvSpPr/>
          <p:nvPr/>
        </p:nvSpPr>
        <p:spPr>
          <a:xfrm>
            <a:off x="6804112" y="2445639"/>
            <a:ext cx="1627800" cy="752400"/>
          </a:xfrm>
          <a:prstGeom prst="roundRect">
            <a:avLst>
              <a:gd fmla="val 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06"/>
          <p:cNvSpPr txBox="1"/>
          <p:nvPr>
            <p:ph idx="4294967295" type="title"/>
          </p:nvPr>
        </p:nvSpPr>
        <p:spPr>
          <a:xfrm>
            <a:off x="6974362" y="2549139"/>
            <a:ext cx="128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Product</a:t>
            </a:r>
            <a:endParaRPr sz="2400"/>
          </a:p>
        </p:txBody>
      </p:sp>
      <p:cxnSp>
        <p:nvCxnSpPr>
          <p:cNvPr id="1362" name="Google Shape;1362;p106"/>
          <p:cNvCxnSpPr>
            <a:stCxn id="1330" idx="3"/>
            <a:endCxn id="1360" idx="0"/>
          </p:cNvCxnSpPr>
          <p:nvPr/>
        </p:nvCxnSpPr>
        <p:spPr>
          <a:xfrm>
            <a:off x="6480630" y="1243431"/>
            <a:ext cx="1137300" cy="1202100"/>
          </a:xfrm>
          <a:prstGeom prst="bentConnector2">
            <a:avLst/>
          </a:prstGeom>
          <a:noFill/>
          <a:ln cap="flat" cmpd="sng" w="28575">
            <a:solidFill>
              <a:schemeClr val="accent1"/>
            </a:solidFill>
            <a:prstDash val="solid"/>
            <a:round/>
            <a:headEnd len="med" w="med" type="none"/>
            <a:tailEnd len="med" w="med" type="none"/>
          </a:ln>
        </p:spPr>
      </p:cxnSp>
      <p:cxnSp>
        <p:nvCxnSpPr>
          <p:cNvPr id="1363" name="Google Shape;1363;p106"/>
          <p:cNvCxnSpPr>
            <a:stCxn id="1333" idx="3"/>
            <a:endCxn id="1360" idx="2"/>
          </p:cNvCxnSpPr>
          <p:nvPr/>
        </p:nvCxnSpPr>
        <p:spPr>
          <a:xfrm flipH="1" rot="10800000">
            <a:off x="6480630" y="3197905"/>
            <a:ext cx="1137300" cy="1118100"/>
          </a:xfrm>
          <a:prstGeom prst="bentConnector2">
            <a:avLst/>
          </a:prstGeom>
          <a:noFill/>
          <a:ln cap="flat" cmpd="sng" w="28575">
            <a:solidFill>
              <a:schemeClr val="accent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328"/>
                                        </p:tgtEl>
                                        <p:attrNameLst>
                                          <p:attrName>style.visibility</p:attrName>
                                        </p:attrNameLst>
                                      </p:cBhvr>
                                      <p:to>
                                        <p:strVal val="visible"/>
                                      </p:to>
                                    </p:set>
                                    <p:anim calcmode="lin" valueType="num">
                                      <p:cBhvr additive="base">
                                        <p:cTn dur="1000"/>
                                        <p:tgtEl>
                                          <p:spTgt spid="132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29"/>
                                        </p:tgtEl>
                                        <p:attrNameLst>
                                          <p:attrName>style.visibility</p:attrName>
                                        </p:attrNameLst>
                                      </p:cBhvr>
                                      <p:to>
                                        <p:strVal val="visible"/>
                                      </p:to>
                                    </p:set>
                                    <p:anim calcmode="lin" valueType="num">
                                      <p:cBhvr additive="base">
                                        <p:cTn dur="1000"/>
                                        <p:tgtEl>
                                          <p:spTgt spid="132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36"/>
                                        </p:tgtEl>
                                        <p:attrNameLst>
                                          <p:attrName>style.visibility</p:attrName>
                                        </p:attrNameLst>
                                      </p:cBhvr>
                                      <p:to>
                                        <p:strVal val="visible"/>
                                      </p:to>
                                    </p:set>
                                    <p:anim calcmode="lin" valueType="num">
                                      <p:cBhvr additive="base">
                                        <p:cTn dur="1000"/>
                                        <p:tgtEl>
                                          <p:spTgt spid="133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0"/>
                                        </p:tgtEl>
                                        <p:attrNameLst>
                                          <p:attrName>style.visibility</p:attrName>
                                        </p:attrNameLst>
                                      </p:cBhvr>
                                      <p:to>
                                        <p:strVal val="visible"/>
                                      </p:to>
                                    </p:set>
                                    <p:animEffect filter="fade" transition="in">
                                      <p:cBhvr>
                                        <p:cTn dur="1000"/>
                                        <p:tgtEl>
                                          <p:spTgt spid="1330"/>
                                        </p:tgtEl>
                                      </p:cBhvr>
                                    </p:animEffect>
                                  </p:childTnLst>
                                </p:cTn>
                              </p:par>
                              <p:par>
                                <p:cTn fill="hold" nodeType="withEffect" presetClass="entr" presetID="10" presetSubtype="0">
                                  <p:stCondLst>
                                    <p:cond delay="0"/>
                                  </p:stCondLst>
                                  <p:childTnLst>
                                    <p:set>
                                      <p:cBhvr>
                                        <p:cTn dur="1" fill="hold">
                                          <p:stCondLst>
                                            <p:cond delay="0"/>
                                          </p:stCondLst>
                                        </p:cTn>
                                        <p:tgtEl>
                                          <p:spTgt spid="1331"/>
                                        </p:tgtEl>
                                        <p:attrNameLst>
                                          <p:attrName>style.visibility</p:attrName>
                                        </p:attrNameLst>
                                      </p:cBhvr>
                                      <p:to>
                                        <p:strVal val="visible"/>
                                      </p:to>
                                    </p:set>
                                    <p:animEffect filter="fade" transition="in">
                                      <p:cBhvr>
                                        <p:cTn dur="1000"/>
                                        <p:tgtEl>
                                          <p:spTgt spid="1331"/>
                                        </p:tgtEl>
                                      </p:cBhvr>
                                    </p:animEffect>
                                  </p:childTnLst>
                                </p:cTn>
                              </p:par>
                              <p:par>
                                <p:cTn fill="hold" nodeType="withEffect" presetClass="entr" presetID="10" presetSubtype="0">
                                  <p:stCondLst>
                                    <p:cond delay="0"/>
                                  </p:stCondLst>
                                  <p:childTnLst>
                                    <p:set>
                                      <p:cBhvr>
                                        <p:cTn dur="1" fill="hold">
                                          <p:stCondLst>
                                            <p:cond delay="0"/>
                                          </p:stCondLst>
                                        </p:cTn>
                                        <p:tgtEl>
                                          <p:spTgt spid="1337"/>
                                        </p:tgtEl>
                                        <p:attrNameLst>
                                          <p:attrName>style.visibility</p:attrName>
                                        </p:attrNameLst>
                                      </p:cBhvr>
                                      <p:to>
                                        <p:strVal val="visible"/>
                                      </p:to>
                                    </p:set>
                                    <p:animEffect filter="fade" transition="in">
                                      <p:cBhvr>
                                        <p:cTn dur="1000"/>
                                        <p:tgtEl>
                                          <p:spTgt spid="1337"/>
                                        </p:tgtEl>
                                      </p:cBhvr>
                                    </p:animEffect>
                                  </p:childTnLst>
                                </p:cTn>
                              </p:par>
                              <p:par>
                                <p:cTn fill="hold" nodeType="withEffect" presetClass="entr" presetID="10" presetSubtype="0">
                                  <p:stCondLst>
                                    <p:cond delay="0"/>
                                  </p:stCondLst>
                                  <p:childTnLst>
                                    <p:set>
                                      <p:cBhvr>
                                        <p:cTn dur="1" fill="hold">
                                          <p:stCondLst>
                                            <p:cond delay="0"/>
                                          </p:stCondLst>
                                        </p:cTn>
                                        <p:tgtEl>
                                          <p:spTgt spid="1356"/>
                                        </p:tgtEl>
                                        <p:attrNameLst>
                                          <p:attrName>style.visibility</p:attrName>
                                        </p:attrNameLst>
                                      </p:cBhvr>
                                      <p:to>
                                        <p:strVal val="visible"/>
                                      </p:to>
                                    </p:set>
                                    <p:animEffect filter="fade" transition="in">
                                      <p:cBhvr>
                                        <p:cTn dur="1000"/>
                                        <p:tgtEl>
                                          <p:spTgt spid="1356"/>
                                        </p:tgtEl>
                                      </p:cBhvr>
                                    </p:animEffect>
                                  </p:childTnLst>
                                </p:cTn>
                              </p:par>
                              <p:par>
                                <p:cTn fill="hold" nodeType="withEffect" presetClass="entr" presetID="10" presetSubtype="0">
                                  <p:stCondLst>
                                    <p:cond delay="0"/>
                                  </p:stCondLst>
                                  <p:childTnLst>
                                    <p:set>
                                      <p:cBhvr>
                                        <p:cTn dur="1" fill="hold">
                                          <p:stCondLst>
                                            <p:cond delay="0"/>
                                          </p:stCondLst>
                                        </p:cTn>
                                        <p:tgtEl>
                                          <p:spTgt spid="1358"/>
                                        </p:tgtEl>
                                        <p:attrNameLst>
                                          <p:attrName>style.visibility</p:attrName>
                                        </p:attrNameLst>
                                      </p:cBhvr>
                                      <p:to>
                                        <p:strVal val="visible"/>
                                      </p:to>
                                    </p:set>
                                    <p:animEffect filter="fade" transition="in">
                                      <p:cBhvr>
                                        <p:cTn dur="1000"/>
                                        <p:tgtEl>
                                          <p:spTgt spid="13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4"/>
                                        </p:tgtEl>
                                        <p:attrNameLst>
                                          <p:attrName>style.visibility</p:attrName>
                                        </p:attrNameLst>
                                      </p:cBhvr>
                                      <p:to>
                                        <p:strVal val="visible"/>
                                      </p:to>
                                    </p:set>
                                    <p:animEffect filter="fade" transition="in">
                                      <p:cBhvr>
                                        <p:cTn dur="1000"/>
                                        <p:tgtEl>
                                          <p:spTgt spid="1334"/>
                                        </p:tgtEl>
                                      </p:cBhvr>
                                    </p:animEffect>
                                  </p:childTnLst>
                                </p:cTn>
                              </p:par>
                              <p:par>
                                <p:cTn fill="hold" nodeType="withEffect" presetClass="entr" presetID="10" presetSubtype="0">
                                  <p:stCondLst>
                                    <p:cond delay="0"/>
                                  </p:stCondLst>
                                  <p:childTnLst>
                                    <p:set>
                                      <p:cBhvr>
                                        <p:cTn dur="1" fill="hold">
                                          <p:stCondLst>
                                            <p:cond delay="0"/>
                                          </p:stCondLst>
                                        </p:cTn>
                                        <p:tgtEl>
                                          <p:spTgt spid="1335"/>
                                        </p:tgtEl>
                                        <p:attrNameLst>
                                          <p:attrName>style.visibility</p:attrName>
                                        </p:attrNameLst>
                                      </p:cBhvr>
                                      <p:to>
                                        <p:strVal val="visible"/>
                                      </p:to>
                                    </p:set>
                                    <p:animEffect filter="fade" transition="in">
                                      <p:cBhvr>
                                        <p:cTn dur="1000"/>
                                        <p:tgtEl>
                                          <p:spTgt spid="1335"/>
                                        </p:tgtEl>
                                      </p:cBhvr>
                                    </p:animEffect>
                                  </p:childTnLst>
                                </p:cTn>
                              </p:par>
                              <p:par>
                                <p:cTn fill="hold" nodeType="withEffect" presetClass="entr" presetID="10" presetSubtype="0">
                                  <p:stCondLst>
                                    <p:cond delay="0"/>
                                  </p:stCondLst>
                                  <p:childTnLst>
                                    <p:set>
                                      <p:cBhvr>
                                        <p:cTn dur="1" fill="hold">
                                          <p:stCondLst>
                                            <p:cond delay="0"/>
                                          </p:stCondLst>
                                        </p:cTn>
                                        <p:tgtEl>
                                          <p:spTgt spid="1341"/>
                                        </p:tgtEl>
                                        <p:attrNameLst>
                                          <p:attrName>style.visibility</p:attrName>
                                        </p:attrNameLst>
                                      </p:cBhvr>
                                      <p:to>
                                        <p:strVal val="visible"/>
                                      </p:to>
                                    </p:set>
                                    <p:animEffect filter="fade" transition="in">
                                      <p:cBhvr>
                                        <p:cTn dur="1000"/>
                                        <p:tgtEl>
                                          <p:spTgt spid="1341"/>
                                        </p:tgtEl>
                                      </p:cBhvr>
                                    </p:animEffect>
                                  </p:childTnLst>
                                </p:cTn>
                              </p:par>
                              <p:par>
                                <p:cTn fill="hold" nodeType="withEffect" presetClass="entr" presetID="10" presetSubtype="0">
                                  <p:stCondLst>
                                    <p:cond delay="0"/>
                                  </p:stCondLst>
                                  <p:childTnLst>
                                    <p:set>
                                      <p:cBhvr>
                                        <p:cTn dur="1" fill="hold">
                                          <p:stCondLst>
                                            <p:cond delay="0"/>
                                          </p:stCondLst>
                                        </p:cTn>
                                        <p:tgtEl>
                                          <p:spTgt spid="1354"/>
                                        </p:tgtEl>
                                        <p:attrNameLst>
                                          <p:attrName>style.visibility</p:attrName>
                                        </p:attrNameLst>
                                      </p:cBhvr>
                                      <p:to>
                                        <p:strVal val="visible"/>
                                      </p:to>
                                    </p:set>
                                    <p:animEffect filter="fade" transition="in">
                                      <p:cBhvr>
                                        <p:cTn dur="1000"/>
                                        <p:tgtEl>
                                          <p:spTgt spid="1354"/>
                                        </p:tgtEl>
                                      </p:cBhvr>
                                    </p:animEffect>
                                  </p:childTnLst>
                                </p:cTn>
                              </p:par>
                              <p:par>
                                <p:cTn fill="hold" nodeType="withEffect" presetClass="entr" presetID="10" presetSubtype="0">
                                  <p:stCondLst>
                                    <p:cond delay="0"/>
                                  </p:stCondLst>
                                  <p:childTnLst>
                                    <p:set>
                                      <p:cBhvr>
                                        <p:cTn dur="1" fill="hold">
                                          <p:stCondLst>
                                            <p:cond delay="0"/>
                                          </p:stCondLst>
                                        </p:cTn>
                                        <p:tgtEl>
                                          <p:spTgt spid="1355"/>
                                        </p:tgtEl>
                                        <p:attrNameLst>
                                          <p:attrName>style.visibility</p:attrName>
                                        </p:attrNameLst>
                                      </p:cBhvr>
                                      <p:to>
                                        <p:strVal val="visible"/>
                                      </p:to>
                                    </p:set>
                                    <p:animEffect filter="fade" transition="in">
                                      <p:cBhvr>
                                        <p:cTn dur="1000"/>
                                        <p:tgtEl>
                                          <p:spTgt spid="13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2"/>
                                        </p:tgtEl>
                                        <p:attrNameLst>
                                          <p:attrName>style.visibility</p:attrName>
                                        </p:attrNameLst>
                                      </p:cBhvr>
                                      <p:to>
                                        <p:strVal val="visible"/>
                                      </p:to>
                                    </p:set>
                                    <p:animEffect filter="fade" transition="in">
                                      <p:cBhvr>
                                        <p:cTn dur="1000"/>
                                        <p:tgtEl>
                                          <p:spTgt spid="1332"/>
                                        </p:tgtEl>
                                      </p:cBhvr>
                                    </p:animEffect>
                                  </p:childTnLst>
                                </p:cTn>
                              </p:par>
                              <p:par>
                                <p:cTn fill="hold" nodeType="withEffect" presetClass="entr" presetID="10" presetSubtype="0">
                                  <p:stCondLst>
                                    <p:cond delay="0"/>
                                  </p:stCondLst>
                                  <p:childTnLst>
                                    <p:set>
                                      <p:cBhvr>
                                        <p:cTn dur="1" fill="hold">
                                          <p:stCondLst>
                                            <p:cond delay="0"/>
                                          </p:stCondLst>
                                        </p:cTn>
                                        <p:tgtEl>
                                          <p:spTgt spid="1333"/>
                                        </p:tgtEl>
                                        <p:attrNameLst>
                                          <p:attrName>style.visibility</p:attrName>
                                        </p:attrNameLst>
                                      </p:cBhvr>
                                      <p:to>
                                        <p:strVal val="visible"/>
                                      </p:to>
                                    </p:set>
                                    <p:animEffect filter="fade" transition="in">
                                      <p:cBhvr>
                                        <p:cTn dur="1000"/>
                                        <p:tgtEl>
                                          <p:spTgt spid="1333"/>
                                        </p:tgtEl>
                                      </p:cBhvr>
                                    </p:animEffect>
                                  </p:childTnLst>
                                </p:cTn>
                              </p:par>
                              <p:par>
                                <p:cTn fill="hold" nodeType="withEffect" presetClass="entr" presetID="10" presetSubtype="0">
                                  <p:stCondLst>
                                    <p:cond delay="0"/>
                                  </p:stCondLst>
                                  <p:childTnLst>
                                    <p:set>
                                      <p:cBhvr>
                                        <p:cTn dur="1" fill="hold">
                                          <p:stCondLst>
                                            <p:cond delay="0"/>
                                          </p:stCondLst>
                                        </p:cTn>
                                        <p:tgtEl>
                                          <p:spTgt spid="1349"/>
                                        </p:tgtEl>
                                        <p:attrNameLst>
                                          <p:attrName>style.visibility</p:attrName>
                                        </p:attrNameLst>
                                      </p:cBhvr>
                                      <p:to>
                                        <p:strVal val="visible"/>
                                      </p:to>
                                    </p:set>
                                    <p:animEffect filter="fade" transition="in">
                                      <p:cBhvr>
                                        <p:cTn dur="1000"/>
                                        <p:tgtEl>
                                          <p:spTgt spid="1349"/>
                                        </p:tgtEl>
                                      </p:cBhvr>
                                    </p:animEffect>
                                  </p:childTnLst>
                                </p:cTn>
                              </p:par>
                              <p:par>
                                <p:cTn fill="hold" nodeType="withEffect" presetClass="entr" presetID="10" presetSubtype="0">
                                  <p:stCondLst>
                                    <p:cond delay="0"/>
                                  </p:stCondLst>
                                  <p:childTnLst>
                                    <p:set>
                                      <p:cBhvr>
                                        <p:cTn dur="1" fill="hold">
                                          <p:stCondLst>
                                            <p:cond delay="0"/>
                                          </p:stCondLst>
                                        </p:cTn>
                                        <p:tgtEl>
                                          <p:spTgt spid="1357"/>
                                        </p:tgtEl>
                                        <p:attrNameLst>
                                          <p:attrName>style.visibility</p:attrName>
                                        </p:attrNameLst>
                                      </p:cBhvr>
                                      <p:to>
                                        <p:strVal val="visible"/>
                                      </p:to>
                                    </p:set>
                                    <p:animEffect filter="fade" transition="in">
                                      <p:cBhvr>
                                        <p:cTn dur="1000"/>
                                        <p:tgtEl>
                                          <p:spTgt spid="1357"/>
                                        </p:tgtEl>
                                      </p:cBhvr>
                                    </p:animEffect>
                                  </p:childTnLst>
                                </p:cTn>
                              </p:par>
                              <p:par>
                                <p:cTn fill="hold" nodeType="withEffect" presetClass="entr" presetID="10" presetSubtype="0">
                                  <p:stCondLst>
                                    <p:cond delay="0"/>
                                  </p:stCondLst>
                                  <p:childTnLst>
                                    <p:set>
                                      <p:cBhvr>
                                        <p:cTn dur="1" fill="hold">
                                          <p:stCondLst>
                                            <p:cond delay="0"/>
                                          </p:stCondLst>
                                        </p:cTn>
                                        <p:tgtEl>
                                          <p:spTgt spid="1359"/>
                                        </p:tgtEl>
                                        <p:attrNameLst>
                                          <p:attrName>style.visibility</p:attrName>
                                        </p:attrNameLst>
                                      </p:cBhvr>
                                      <p:to>
                                        <p:strVal val="visible"/>
                                      </p:to>
                                    </p:set>
                                    <p:animEffect filter="fade" transition="in">
                                      <p:cBhvr>
                                        <p:cTn dur="1000"/>
                                        <p:tgtEl>
                                          <p:spTgt spid="13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0"/>
                                        </p:tgtEl>
                                        <p:attrNameLst>
                                          <p:attrName>style.visibility</p:attrName>
                                        </p:attrNameLst>
                                      </p:cBhvr>
                                      <p:to>
                                        <p:strVal val="visible"/>
                                      </p:to>
                                    </p:set>
                                    <p:animEffect filter="fade" transition="in">
                                      <p:cBhvr>
                                        <p:cTn dur="1000"/>
                                        <p:tgtEl>
                                          <p:spTgt spid="1360"/>
                                        </p:tgtEl>
                                      </p:cBhvr>
                                    </p:animEffect>
                                  </p:childTnLst>
                                </p:cTn>
                              </p:par>
                              <p:par>
                                <p:cTn fill="hold" nodeType="withEffect" presetClass="entr" presetID="10" presetSubtype="0">
                                  <p:stCondLst>
                                    <p:cond delay="0"/>
                                  </p:stCondLst>
                                  <p:childTnLst>
                                    <p:set>
                                      <p:cBhvr>
                                        <p:cTn dur="1" fill="hold">
                                          <p:stCondLst>
                                            <p:cond delay="0"/>
                                          </p:stCondLst>
                                        </p:cTn>
                                        <p:tgtEl>
                                          <p:spTgt spid="1361"/>
                                        </p:tgtEl>
                                        <p:attrNameLst>
                                          <p:attrName>style.visibility</p:attrName>
                                        </p:attrNameLst>
                                      </p:cBhvr>
                                      <p:to>
                                        <p:strVal val="visible"/>
                                      </p:to>
                                    </p:set>
                                    <p:animEffect filter="fade" transition="in">
                                      <p:cBhvr>
                                        <p:cTn dur="1000"/>
                                        <p:tgtEl>
                                          <p:spTgt spid="1361"/>
                                        </p:tgtEl>
                                      </p:cBhvr>
                                    </p:animEffect>
                                  </p:childTnLst>
                                </p:cTn>
                              </p:par>
                              <p:par>
                                <p:cTn fill="hold" nodeType="withEffect" presetClass="entr" presetID="10" presetSubtype="0">
                                  <p:stCondLst>
                                    <p:cond delay="0"/>
                                  </p:stCondLst>
                                  <p:childTnLst>
                                    <p:set>
                                      <p:cBhvr>
                                        <p:cTn dur="1" fill="hold">
                                          <p:stCondLst>
                                            <p:cond delay="0"/>
                                          </p:stCondLst>
                                        </p:cTn>
                                        <p:tgtEl>
                                          <p:spTgt spid="1362"/>
                                        </p:tgtEl>
                                        <p:attrNameLst>
                                          <p:attrName>style.visibility</p:attrName>
                                        </p:attrNameLst>
                                      </p:cBhvr>
                                      <p:to>
                                        <p:strVal val="visible"/>
                                      </p:to>
                                    </p:set>
                                    <p:animEffect filter="fade" transition="in">
                                      <p:cBhvr>
                                        <p:cTn dur="1000"/>
                                        <p:tgtEl>
                                          <p:spTgt spid="1362"/>
                                        </p:tgtEl>
                                      </p:cBhvr>
                                    </p:animEffect>
                                  </p:childTnLst>
                                </p:cTn>
                              </p:par>
                              <p:par>
                                <p:cTn fill="hold" nodeType="withEffect" presetClass="entr" presetID="10" presetSubtype="0">
                                  <p:stCondLst>
                                    <p:cond delay="0"/>
                                  </p:stCondLst>
                                  <p:childTnLst>
                                    <p:set>
                                      <p:cBhvr>
                                        <p:cTn dur="1" fill="hold">
                                          <p:stCondLst>
                                            <p:cond delay="0"/>
                                          </p:stCondLst>
                                        </p:cTn>
                                        <p:tgtEl>
                                          <p:spTgt spid="1363"/>
                                        </p:tgtEl>
                                        <p:attrNameLst>
                                          <p:attrName>style.visibility</p:attrName>
                                        </p:attrNameLst>
                                      </p:cBhvr>
                                      <p:to>
                                        <p:strVal val="visible"/>
                                      </p:to>
                                    </p:set>
                                    <p:animEffect filter="fade" transition="in">
                                      <p:cBhvr>
                                        <p:cTn dur="1000"/>
                                        <p:tgtEl>
                                          <p:spTgt spid="13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sp>
        <p:nvSpPr>
          <p:cNvPr id="1368" name="Google Shape;1368;p107"/>
          <p:cNvSpPr txBox="1"/>
          <p:nvPr>
            <p:ph idx="4294967295" type="title"/>
          </p:nvPr>
        </p:nvSpPr>
        <p:spPr>
          <a:xfrm>
            <a:off x="713225" y="445025"/>
            <a:ext cx="551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69" name="Google Shape;1369;p107"/>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June</a:t>
            </a:r>
            <a:endParaRPr/>
          </a:p>
        </p:txBody>
      </p:sp>
      <p:sp>
        <p:nvSpPr>
          <p:cNvPr id="1370" name="Google Shape;1370;p107"/>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1371" name="Google Shape;1371;p107"/>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January</a:t>
            </a:r>
            <a:endParaRPr/>
          </a:p>
        </p:txBody>
      </p:sp>
      <p:sp>
        <p:nvSpPr>
          <p:cNvPr id="1372" name="Google Shape;1372;p107"/>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a:t>
            </a:r>
            <a:endParaRPr/>
          </a:p>
        </p:txBody>
      </p:sp>
      <p:sp>
        <p:nvSpPr>
          <p:cNvPr id="1373" name="Google Shape;1373;p107"/>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November</a:t>
            </a:r>
            <a:endParaRPr/>
          </a:p>
        </p:txBody>
      </p:sp>
      <p:sp>
        <p:nvSpPr>
          <p:cNvPr id="1374" name="Google Shape;1374;p107"/>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1375" name="Google Shape;1375;p107"/>
          <p:cNvSpPr txBox="1"/>
          <p:nvPr/>
        </p:nvSpPr>
        <p:spPr>
          <a:xfrm>
            <a:off x="130017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125K</a:t>
            </a:r>
            <a:endParaRPr sz="4500">
              <a:solidFill>
                <a:schemeClr val="accent2"/>
              </a:solidFill>
              <a:latin typeface="Vidaloka"/>
              <a:ea typeface="Vidaloka"/>
              <a:cs typeface="Vidaloka"/>
              <a:sym typeface="Vidaloka"/>
            </a:endParaRPr>
          </a:p>
        </p:txBody>
      </p:sp>
      <p:sp>
        <p:nvSpPr>
          <p:cNvPr id="1376" name="Google Shape;1376;p107"/>
          <p:cNvSpPr txBox="1"/>
          <p:nvPr/>
        </p:nvSpPr>
        <p:spPr>
          <a:xfrm>
            <a:off x="367212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250K</a:t>
            </a:r>
            <a:endParaRPr sz="4500">
              <a:solidFill>
                <a:schemeClr val="accent2"/>
              </a:solidFill>
              <a:latin typeface="Vidaloka"/>
              <a:ea typeface="Vidaloka"/>
              <a:cs typeface="Vidaloka"/>
              <a:sym typeface="Vidaloka"/>
            </a:endParaRPr>
          </a:p>
        </p:txBody>
      </p:sp>
      <p:sp>
        <p:nvSpPr>
          <p:cNvPr id="1377" name="Google Shape;1377;p107"/>
          <p:cNvSpPr txBox="1"/>
          <p:nvPr/>
        </p:nvSpPr>
        <p:spPr>
          <a:xfrm>
            <a:off x="6108624" y="1961769"/>
            <a:ext cx="1735200" cy="84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accent2"/>
                </a:solidFill>
                <a:latin typeface="Vidaloka"/>
                <a:ea typeface="Vidaloka"/>
                <a:cs typeface="Vidaloka"/>
                <a:sym typeface="Vidaloka"/>
              </a:rPr>
              <a:t>540K</a:t>
            </a:r>
            <a:endParaRPr sz="4500">
              <a:solidFill>
                <a:schemeClr val="accent2"/>
              </a:solidFill>
              <a:latin typeface="Vidaloka"/>
              <a:ea typeface="Vidaloka"/>
              <a:cs typeface="Vidaloka"/>
              <a:sym typeface="Vidaloka"/>
            </a:endParaRPr>
          </a:p>
        </p:txBody>
      </p:sp>
      <p:sp>
        <p:nvSpPr>
          <p:cNvPr id="1378" name="Google Shape;1378;p107"/>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Monthly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3"/>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535" name="Google Shape;535;p63"/>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108"/>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384" name="Google Shape;1384;p108"/>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a:p>
            <a:pPr indent="0" lvl="0" marL="0" rtl="0" algn="ctr">
              <a:spcBef>
                <a:spcPts val="0"/>
              </a:spcBef>
              <a:spcAft>
                <a:spcPts val="0"/>
              </a:spcAft>
              <a:buNone/>
            </a:pPr>
            <a:r>
              <a:t/>
            </a:r>
            <a:endParaRPr/>
          </a:p>
        </p:txBody>
      </p:sp>
      <p:sp>
        <p:nvSpPr>
          <p:cNvPr id="1385" name="Google Shape;1385;p108"/>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386" name="Google Shape;1386;p108"/>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it's very hot</a:t>
            </a:r>
            <a:endParaRPr/>
          </a:p>
          <a:p>
            <a:pPr indent="0" lvl="0" marL="0" rtl="0" algn="ctr">
              <a:spcBef>
                <a:spcPts val="0"/>
              </a:spcBef>
              <a:spcAft>
                <a:spcPts val="0"/>
              </a:spcAft>
              <a:buNone/>
            </a:pPr>
            <a:r>
              <a:t/>
            </a:r>
            <a:endParaRPr/>
          </a:p>
        </p:txBody>
      </p:sp>
      <p:sp>
        <p:nvSpPr>
          <p:cNvPr id="1387" name="Google Shape;1387;p108"/>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1388" name="Google Shape;1388;p108"/>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389" name="Google Shape;1389;p108"/>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the farthest planet from the Sun</a:t>
            </a:r>
            <a:endParaRPr/>
          </a:p>
        </p:txBody>
      </p:sp>
      <p:sp>
        <p:nvSpPr>
          <p:cNvPr id="1390" name="Google Shape;1390;p108"/>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91" name="Google Shape;1391;p108"/>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392" name="Google Shape;1392;p108"/>
          <p:cNvSpPr txBox="1"/>
          <p:nvPr>
            <p:ph idx="9" type="title"/>
          </p:nvPr>
        </p:nvSpPr>
        <p:spPr>
          <a:xfrm>
            <a:off x="1351250" y="1131425"/>
            <a:ext cx="24861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393" name="Google Shape;1393;p108"/>
          <p:cNvSpPr txBox="1"/>
          <p:nvPr>
            <p:ph idx="13" type="title"/>
          </p:nvPr>
        </p:nvSpPr>
        <p:spPr>
          <a:xfrm>
            <a:off x="5306650" y="1131425"/>
            <a:ext cx="24861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394" name="Google Shape;1394;p108"/>
          <p:cNvSpPr txBox="1"/>
          <p:nvPr>
            <p:ph idx="14" type="title"/>
          </p:nvPr>
        </p:nvSpPr>
        <p:spPr>
          <a:xfrm>
            <a:off x="1351300" y="2964563"/>
            <a:ext cx="24861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395" name="Google Shape;1395;p108"/>
          <p:cNvSpPr txBox="1"/>
          <p:nvPr>
            <p:ph idx="15" type="title"/>
          </p:nvPr>
        </p:nvSpPr>
        <p:spPr>
          <a:xfrm>
            <a:off x="5306650" y="2964563"/>
            <a:ext cx="2486100" cy="6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15%</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387"/>
                                        </p:tgtEl>
                                        <p:attrNameLst>
                                          <p:attrName>style.visibility</p:attrName>
                                        </p:attrNameLst>
                                      </p:cBhvr>
                                      <p:to>
                                        <p:strVal val="visible"/>
                                      </p:to>
                                    </p:set>
                                    <p:anim calcmode="lin" valueType="num">
                                      <p:cBhvr additive="base">
                                        <p:cTn dur="1000"/>
                                        <p:tgtEl>
                                          <p:spTgt spid="138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5"/>
                                        </p:tgtEl>
                                        <p:attrNameLst>
                                          <p:attrName>style.visibility</p:attrName>
                                        </p:attrNameLst>
                                      </p:cBhvr>
                                      <p:to>
                                        <p:strVal val="visible"/>
                                      </p:to>
                                    </p:set>
                                    <p:anim calcmode="lin" valueType="num">
                                      <p:cBhvr additive="base">
                                        <p:cTn dur="1000"/>
                                        <p:tgtEl>
                                          <p:spTgt spid="138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86"/>
                                        </p:tgtEl>
                                        <p:attrNameLst>
                                          <p:attrName>style.visibility</p:attrName>
                                        </p:attrNameLst>
                                      </p:cBhvr>
                                      <p:to>
                                        <p:strVal val="visible"/>
                                      </p:to>
                                    </p:set>
                                    <p:anim calcmode="lin" valueType="num">
                                      <p:cBhvr additive="base">
                                        <p:cTn dur="1000"/>
                                        <p:tgtEl>
                                          <p:spTgt spid="138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92"/>
                                        </p:tgtEl>
                                        <p:attrNameLst>
                                          <p:attrName>style.visibility</p:attrName>
                                        </p:attrNameLst>
                                      </p:cBhvr>
                                      <p:to>
                                        <p:strVal val="visible"/>
                                      </p:to>
                                    </p:set>
                                    <p:anim calcmode="lin" valueType="num">
                                      <p:cBhvr additive="base">
                                        <p:cTn dur="1000"/>
                                        <p:tgtEl>
                                          <p:spTgt spid="139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3"/>
                                        </p:tgtEl>
                                        <p:attrNameLst>
                                          <p:attrName>style.visibility</p:attrName>
                                        </p:attrNameLst>
                                      </p:cBhvr>
                                      <p:to>
                                        <p:strVal val="visible"/>
                                      </p:to>
                                    </p:set>
                                    <p:anim calcmode="lin" valueType="num">
                                      <p:cBhvr additive="base">
                                        <p:cTn dur="1000"/>
                                        <p:tgtEl>
                                          <p:spTgt spid="138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84"/>
                                        </p:tgtEl>
                                        <p:attrNameLst>
                                          <p:attrName>style.visibility</p:attrName>
                                        </p:attrNameLst>
                                      </p:cBhvr>
                                      <p:to>
                                        <p:strVal val="visible"/>
                                      </p:to>
                                    </p:set>
                                    <p:anim calcmode="lin" valueType="num">
                                      <p:cBhvr additive="base">
                                        <p:cTn dur="1000"/>
                                        <p:tgtEl>
                                          <p:spTgt spid="138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93"/>
                                        </p:tgtEl>
                                        <p:attrNameLst>
                                          <p:attrName>style.visibility</p:attrName>
                                        </p:attrNameLst>
                                      </p:cBhvr>
                                      <p:to>
                                        <p:strVal val="visible"/>
                                      </p:to>
                                    </p:set>
                                    <p:anim calcmode="lin" valueType="num">
                                      <p:cBhvr additive="base">
                                        <p:cTn dur="1000"/>
                                        <p:tgtEl>
                                          <p:spTgt spid="139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90"/>
                                        </p:tgtEl>
                                        <p:attrNameLst>
                                          <p:attrName>style.visibility</p:attrName>
                                        </p:attrNameLst>
                                      </p:cBhvr>
                                      <p:to>
                                        <p:strVal val="visible"/>
                                      </p:to>
                                    </p:set>
                                    <p:anim calcmode="lin" valueType="num">
                                      <p:cBhvr additive="base">
                                        <p:cTn dur="1000"/>
                                        <p:tgtEl>
                                          <p:spTgt spid="139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91"/>
                                        </p:tgtEl>
                                        <p:attrNameLst>
                                          <p:attrName>style.visibility</p:attrName>
                                        </p:attrNameLst>
                                      </p:cBhvr>
                                      <p:to>
                                        <p:strVal val="visible"/>
                                      </p:to>
                                    </p:set>
                                    <p:anim calcmode="lin" valueType="num">
                                      <p:cBhvr additive="base">
                                        <p:cTn dur="1000"/>
                                        <p:tgtEl>
                                          <p:spTgt spid="139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94"/>
                                        </p:tgtEl>
                                        <p:attrNameLst>
                                          <p:attrName>style.visibility</p:attrName>
                                        </p:attrNameLst>
                                      </p:cBhvr>
                                      <p:to>
                                        <p:strVal val="visible"/>
                                      </p:to>
                                    </p:set>
                                    <p:anim calcmode="lin" valueType="num">
                                      <p:cBhvr additive="base">
                                        <p:cTn dur="1000"/>
                                        <p:tgtEl>
                                          <p:spTgt spid="139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8"/>
                                        </p:tgtEl>
                                        <p:attrNameLst>
                                          <p:attrName>style.visibility</p:attrName>
                                        </p:attrNameLst>
                                      </p:cBhvr>
                                      <p:to>
                                        <p:strVal val="visible"/>
                                      </p:to>
                                    </p:set>
                                    <p:anim calcmode="lin" valueType="num">
                                      <p:cBhvr additive="base">
                                        <p:cTn dur="1000"/>
                                        <p:tgtEl>
                                          <p:spTgt spid="138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89"/>
                                        </p:tgtEl>
                                        <p:attrNameLst>
                                          <p:attrName>style.visibility</p:attrName>
                                        </p:attrNameLst>
                                      </p:cBhvr>
                                      <p:to>
                                        <p:strVal val="visible"/>
                                      </p:to>
                                    </p:set>
                                    <p:anim calcmode="lin" valueType="num">
                                      <p:cBhvr additive="base">
                                        <p:cTn dur="1000"/>
                                        <p:tgtEl>
                                          <p:spTgt spid="138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395"/>
                                        </p:tgtEl>
                                        <p:attrNameLst>
                                          <p:attrName>style.visibility</p:attrName>
                                        </p:attrNameLst>
                                      </p:cBhvr>
                                      <p:to>
                                        <p:strVal val="visible"/>
                                      </p:to>
                                    </p:set>
                                    <p:anim calcmode="lin" valueType="num">
                                      <p:cBhvr additive="base">
                                        <p:cTn dur="1000"/>
                                        <p:tgtEl>
                                          <p:spTgt spid="139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10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a:t>
            </a:r>
            <a:r>
              <a:rPr lang="en"/>
              <a:t> goals</a:t>
            </a:r>
            <a:endParaRPr/>
          </a:p>
        </p:txBody>
      </p:sp>
      <p:sp>
        <p:nvSpPr>
          <p:cNvPr id="1401" name="Google Shape;1401;p109"/>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402" name="Google Shape;1402;p109"/>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a:t>
            </a:r>
            <a:endParaRPr/>
          </a:p>
        </p:txBody>
      </p:sp>
      <p:sp>
        <p:nvSpPr>
          <p:cNvPr id="1403" name="Google Shape;1403;p109"/>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04" name="Google Shape;1404;p109"/>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cold place</a:t>
            </a:r>
            <a:endParaRPr/>
          </a:p>
        </p:txBody>
      </p:sp>
      <p:sp>
        <p:nvSpPr>
          <p:cNvPr id="1405" name="Google Shape;1405;p109"/>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406" name="Google Shape;1406;p109"/>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a:t>
            </a:r>
            <a:endParaRPr/>
          </a:p>
        </p:txBody>
      </p:sp>
      <p:sp>
        <p:nvSpPr>
          <p:cNvPr id="1407" name="Google Shape;1407;p109"/>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408" name="Google Shape;1408;p109"/>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grpSp>
        <p:nvGrpSpPr>
          <p:cNvPr id="1409" name="Google Shape;1409;p109"/>
          <p:cNvGrpSpPr/>
          <p:nvPr/>
        </p:nvGrpSpPr>
        <p:grpSpPr>
          <a:xfrm>
            <a:off x="1760579" y="1978680"/>
            <a:ext cx="367261" cy="364686"/>
            <a:chOff x="-64781025" y="3361050"/>
            <a:chExt cx="317425" cy="315200"/>
          </a:xfrm>
        </p:grpSpPr>
        <p:sp>
          <p:nvSpPr>
            <p:cNvPr id="1410" name="Google Shape;1410;p10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0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0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0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109"/>
          <p:cNvGrpSpPr/>
          <p:nvPr/>
        </p:nvGrpSpPr>
        <p:grpSpPr>
          <a:xfrm>
            <a:off x="1764217" y="3417722"/>
            <a:ext cx="359972" cy="365467"/>
            <a:chOff x="-59400775" y="4084200"/>
            <a:chExt cx="311125" cy="315875"/>
          </a:xfrm>
        </p:grpSpPr>
        <p:sp>
          <p:nvSpPr>
            <p:cNvPr id="1415" name="Google Shape;1415;p10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0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0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0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0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0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109"/>
          <p:cNvGrpSpPr/>
          <p:nvPr/>
        </p:nvGrpSpPr>
        <p:grpSpPr>
          <a:xfrm>
            <a:off x="6954081" y="1986679"/>
            <a:ext cx="307231" cy="348690"/>
            <a:chOff x="2423775" y="3226875"/>
            <a:chExt cx="259925" cy="295000"/>
          </a:xfrm>
        </p:grpSpPr>
        <p:sp>
          <p:nvSpPr>
            <p:cNvPr id="1422" name="Google Shape;1422;p10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0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0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109"/>
          <p:cNvGrpSpPr/>
          <p:nvPr/>
        </p:nvGrpSpPr>
        <p:grpSpPr>
          <a:xfrm>
            <a:off x="6954074" y="3425879"/>
            <a:ext cx="350995" cy="349133"/>
            <a:chOff x="2404875" y="3955825"/>
            <a:chExt cx="296950" cy="295375"/>
          </a:xfrm>
        </p:grpSpPr>
        <p:sp>
          <p:nvSpPr>
            <p:cNvPr id="1426" name="Google Shape;1426;p10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0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0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0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00"/>
                                        </p:tgtEl>
                                        <p:attrNameLst>
                                          <p:attrName>style.visibility</p:attrName>
                                        </p:attrNameLst>
                                      </p:cBhvr>
                                      <p:to>
                                        <p:strVal val="visible"/>
                                      </p:to>
                                    </p:set>
                                    <p:anim calcmode="lin" valueType="num">
                                      <p:cBhvr additive="base">
                                        <p:cTn dur="1000"/>
                                        <p:tgtEl>
                                          <p:spTgt spid="140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03"/>
                                        </p:tgtEl>
                                        <p:attrNameLst>
                                          <p:attrName>style.visibility</p:attrName>
                                        </p:attrNameLst>
                                      </p:cBhvr>
                                      <p:to>
                                        <p:strVal val="visible"/>
                                      </p:to>
                                    </p:set>
                                    <p:anim calcmode="lin" valueType="num">
                                      <p:cBhvr additive="base">
                                        <p:cTn dur="1000"/>
                                        <p:tgtEl>
                                          <p:spTgt spid="14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4"/>
                                        </p:tgtEl>
                                        <p:attrNameLst>
                                          <p:attrName>style.visibility</p:attrName>
                                        </p:attrNameLst>
                                      </p:cBhvr>
                                      <p:to>
                                        <p:strVal val="visible"/>
                                      </p:to>
                                    </p:set>
                                    <p:anim calcmode="lin" valueType="num">
                                      <p:cBhvr additive="base">
                                        <p:cTn dur="1000"/>
                                        <p:tgtEl>
                                          <p:spTgt spid="14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9"/>
                                        </p:tgtEl>
                                        <p:attrNameLst>
                                          <p:attrName>style.visibility</p:attrName>
                                        </p:attrNameLst>
                                      </p:cBhvr>
                                      <p:to>
                                        <p:strVal val="visible"/>
                                      </p:to>
                                    </p:set>
                                    <p:anim calcmode="lin" valueType="num">
                                      <p:cBhvr additive="base">
                                        <p:cTn dur="1000"/>
                                        <p:tgtEl>
                                          <p:spTgt spid="14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01"/>
                                        </p:tgtEl>
                                        <p:attrNameLst>
                                          <p:attrName>style.visibility</p:attrName>
                                        </p:attrNameLst>
                                      </p:cBhvr>
                                      <p:to>
                                        <p:strVal val="visible"/>
                                      </p:to>
                                    </p:set>
                                    <p:anim calcmode="lin" valueType="num">
                                      <p:cBhvr additive="base">
                                        <p:cTn dur="1000"/>
                                        <p:tgtEl>
                                          <p:spTgt spid="14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02"/>
                                        </p:tgtEl>
                                        <p:attrNameLst>
                                          <p:attrName>style.visibility</p:attrName>
                                        </p:attrNameLst>
                                      </p:cBhvr>
                                      <p:to>
                                        <p:strVal val="visible"/>
                                      </p:to>
                                    </p:set>
                                    <p:anim calcmode="lin" valueType="num">
                                      <p:cBhvr additive="base">
                                        <p:cTn dur="1000"/>
                                        <p:tgtEl>
                                          <p:spTgt spid="14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21"/>
                                        </p:tgtEl>
                                        <p:attrNameLst>
                                          <p:attrName>style.visibility</p:attrName>
                                        </p:attrNameLst>
                                      </p:cBhvr>
                                      <p:to>
                                        <p:strVal val="visible"/>
                                      </p:to>
                                    </p:set>
                                    <p:anim calcmode="lin" valueType="num">
                                      <p:cBhvr additive="base">
                                        <p:cTn dur="1000"/>
                                        <p:tgtEl>
                                          <p:spTgt spid="142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07"/>
                                        </p:tgtEl>
                                        <p:attrNameLst>
                                          <p:attrName>style.visibility</p:attrName>
                                        </p:attrNameLst>
                                      </p:cBhvr>
                                      <p:to>
                                        <p:strVal val="visible"/>
                                      </p:to>
                                    </p:set>
                                    <p:anim calcmode="lin" valueType="num">
                                      <p:cBhvr additive="base">
                                        <p:cTn dur="1000"/>
                                        <p:tgtEl>
                                          <p:spTgt spid="14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08"/>
                                        </p:tgtEl>
                                        <p:attrNameLst>
                                          <p:attrName>style.visibility</p:attrName>
                                        </p:attrNameLst>
                                      </p:cBhvr>
                                      <p:to>
                                        <p:strVal val="visible"/>
                                      </p:to>
                                    </p:set>
                                    <p:anim calcmode="lin" valueType="num">
                                      <p:cBhvr additive="base">
                                        <p:cTn dur="1000"/>
                                        <p:tgtEl>
                                          <p:spTgt spid="14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14"/>
                                        </p:tgtEl>
                                        <p:attrNameLst>
                                          <p:attrName>style.visibility</p:attrName>
                                        </p:attrNameLst>
                                      </p:cBhvr>
                                      <p:to>
                                        <p:strVal val="visible"/>
                                      </p:to>
                                    </p:set>
                                    <p:anim calcmode="lin" valueType="num">
                                      <p:cBhvr additive="base">
                                        <p:cTn dur="1000"/>
                                        <p:tgtEl>
                                          <p:spTgt spid="141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05"/>
                                        </p:tgtEl>
                                        <p:attrNameLst>
                                          <p:attrName>style.visibility</p:attrName>
                                        </p:attrNameLst>
                                      </p:cBhvr>
                                      <p:to>
                                        <p:strVal val="visible"/>
                                      </p:to>
                                    </p:set>
                                    <p:anim calcmode="lin" valueType="num">
                                      <p:cBhvr additive="base">
                                        <p:cTn dur="1000"/>
                                        <p:tgtEl>
                                          <p:spTgt spid="140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06"/>
                                        </p:tgtEl>
                                        <p:attrNameLst>
                                          <p:attrName>style.visibility</p:attrName>
                                        </p:attrNameLst>
                                      </p:cBhvr>
                                      <p:to>
                                        <p:strVal val="visible"/>
                                      </p:to>
                                    </p:set>
                                    <p:anim calcmode="lin" valueType="num">
                                      <p:cBhvr additive="base">
                                        <p:cTn dur="1000"/>
                                        <p:tgtEl>
                                          <p:spTgt spid="14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25"/>
                                        </p:tgtEl>
                                        <p:attrNameLst>
                                          <p:attrName>style.visibility</p:attrName>
                                        </p:attrNameLst>
                                      </p:cBhvr>
                                      <p:to>
                                        <p:strVal val="visible"/>
                                      </p:to>
                                    </p:set>
                                    <p:anim calcmode="lin" valueType="num">
                                      <p:cBhvr additive="base">
                                        <p:cTn dur="1000"/>
                                        <p:tgtEl>
                                          <p:spTgt spid="142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
        <p:nvSpPr>
          <p:cNvPr id="1434" name="Google Shape;1434;p110"/>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435" name="Google Shape;1435;p110"/>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a:t>
            </a:r>
            <a:endParaRPr/>
          </a:p>
        </p:txBody>
      </p:sp>
      <p:sp>
        <p:nvSpPr>
          <p:cNvPr id="1436" name="Google Shape;1436;p110"/>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a:t>
            </a:r>
            <a:endParaRPr/>
          </a:p>
        </p:txBody>
      </p:sp>
      <p:sp>
        <p:nvSpPr>
          <p:cNvPr id="1437" name="Google Shape;1437;p110"/>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It’s the farthest planet from the Sun</a:t>
            </a:r>
            <a:endParaRPr/>
          </a:p>
        </p:txBody>
      </p:sp>
      <p:sp>
        <p:nvSpPr>
          <p:cNvPr id="1438" name="Google Shape;1438;p110"/>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439" name="Google Shape;1439;p110"/>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a:t>
            </a:r>
            <a:endParaRPr/>
          </a:p>
        </p:txBody>
      </p:sp>
      <p:sp>
        <p:nvSpPr>
          <p:cNvPr id="1440" name="Google Shape;1440;p11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pic>
        <p:nvPicPr>
          <p:cNvPr id="1441" name="Google Shape;1441;p110"/>
          <p:cNvPicPr preferRelativeResize="0"/>
          <p:nvPr/>
        </p:nvPicPr>
        <p:blipFill rotWithShape="1">
          <a:blip r:embed="rId3">
            <a:alphaModFix/>
          </a:blip>
          <a:srcRect b="12514" l="0" r="0" t="12506"/>
          <a:stretch/>
        </p:blipFill>
        <p:spPr>
          <a:xfrm>
            <a:off x="3138493" y="1259600"/>
            <a:ext cx="5243510" cy="2624298"/>
          </a:xfrm>
          <a:prstGeom prst="rect">
            <a:avLst/>
          </a:prstGeom>
          <a:noFill/>
          <a:ln cap="flat" cmpd="sng" w="28575">
            <a:solidFill>
              <a:schemeClr val="accent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40"/>
                                        </p:tgtEl>
                                        <p:attrNameLst>
                                          <p:attrName>style.visibility</p:attrName>
                                        </p:attrNameLst>
                                      </p:cBhvr>
                                      <p:to>
                                        <p:strVal val="visible"/>
                                      </p:to>
                                    </p:set>
                                    <p:anim calcmode="lin" valueType="num">
                                      <p:cBhvr additive="base">
                                        <p:cTn dur="1000"/>
                                        <p:tgtEl>
                                          <p:spTgt spid="144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36"/>
                                        </p:tgtEl>
                                        <p:attrNameLst>
                                          <p:attrName>style.visibility</p:attrName>
                                        </p:attrNameLst>
                                      </p:cBhvr>
                                      <p:to>
                                        <p:strVal val="visible"/>
                                      </p:to>
                                    </p:set>
                                    <p:anim calcmode="lin" valueType="num">
                                      <p:cBhvr additive="base">
                                        <p:cTn dur="1000"/>
                                        <p:tgtEl>
                                          <p:spTgt spid="143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37"/>
                                        </p:tgtEl>
                                        <p:attrNameLst>
                                          <p:attrName>style.visibility</p:attrName>
                                        </p:attrNameLst>
                                      </p:cBhvr>
                                      <p:to>
                                        <p:strVal val="visible"/>
                                      </p:to>
                                    </p:set>
                                    <p:anim calcmode="lin" valueType="num">
                                      <p:cBhvr additive="base">
                                        <p:cTn dur="1000"/>
                                        <p:tgtEl>
                                          <p:spTgt spid="143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38"/>
                                        </p:tgtEl>
                                        <p:attrNameLst>
                                          <p:attrName>style.visibility</p:attrName>
                                        </p:attrNameLst>
                                      </p:cBhvr>
                                      <p:to>
                                        <p:strVal val="visible"/>
                                      </p:to>
                                    </p:set>
                                    <p:anim calcmode="lin" valueType="num">
                                      <p:cBhvr additive="base">
                                        <p:cTn dur="1000"/>
                                        <p:tgtEl>
                                          <p:spTgt spid="14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39"/>
                                        </p:tgtEl>
                                        <p:attrNameLst>
                                          <p:attrName>style.visibility</p:attrName>
                                        </p:attrNameLst>
                                      </p:cBhvr>
                                      <p:to>
                                        <p:strVal val="visible"/>
                                      </p:to>
                                    </p:set>
                                    <p:anim calcmode="lin" valueType="num">
                                      <p:cBhvr additive="base">
                                        <p:cTn dur="1000"/>
                                        <p:tgtEl>
                                          <p:spTgt spid="143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34"/>
                                        </p:tgtEl>
                                        <p:attrNameLst>
                                          <p:attrName>style.visibility</p:attrName>
                                        </p:attrNameLst>
                                      </p:cBhvr>
                                      <p:to>
                                        <p:strVal val="visible"/>
                                      </p:to>
                                    </p:set>
                                    <p:anim calcmode="lin" valueType="num">
                                      <p:cBhvr additive="base">
                                        <p:cTn dur="1000"/>
                                        <p:tgtEl>
                                          <p:spTgt spid="14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35"/>
                                        </p:tgtEl>
                                        <p:attrNameLst>
                                          <p:attrName>style.visibility</p:attrName>
                                        </p:attrNameLst>
                                      </p:cBhvr>
                                      <p:to>
                                        <p:strVal val="visible"/>
                                      </p:to>
                                    </p:set>
                                    <p:anim calcmode="lin" valueType="num">
                                      <p:cBhvr additive="base">
                                        <p:cTn dur="1000"/>
                                        <p:tgtEl>
                                          <p:spTgt spid="14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41"/>
                                        </p:tgtEl>
                                        <p:attrNameLst>
                                          <p:attrName>style.visibility</p:attrName>
                                        </p:attrNameLst>
                                      </p:cBhvr>
                                      <p:to>
                                        <p:strVal val="visible"/>
                                      </p:to>
                                    </p:set>
                                    <p:anim calcmode="lin" valueType="num">
                                      <p:cBhvr additive="base">
                                        <p:cTn dur="1000"/>
                                        <p:tgtEl>
                                          <p:spTgt spid="144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11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Statistics</a:t>
            </a:r>
            <a:endParaRPr/>
          </a:p>
        </p:txBody>
      </p:sp>
      <p:graphicFrame>
        <p:nvGraphicFramePr>
          <p:cNvPr id="1447" name="Google Shape;1447;p111"/>
          <p:cNvGraphicFramePr/>
          <p:nvPr/>
        </p:nvGraphicFramePr>
        <p:xfrm>
          <a:off x="952500" y="1789450"/>
          <a:ext cx="3000000" cy="3000000"/>
        </p:xfrm>
        <a:graphic>
          <a:graphicData uri="http://schemas.openxmlformats.org/drawingml/2006/table">
            <a:tbl>
              <a:tblPr>
                <a:noFill/>
                <a:tableStyleId>{42D3A6DE-D99B-45C0-BC66-87F140B2249C}</a:tableStyleId>
              </a:tblPr>
              <a:tblGrid>
                <a:gridCol w="1809750"/>
                <a:gridCol w="1809750"/>
                <a:gridCol w="1809750"/>
                <a:gridCol w="1809750"/>
              </a:tblGrid>
              <a:tr h="381000">
                <a:tc>
                  <a:txBody>
                    <a:bodyPr/>
                    <a:lstStyle/>
                    <a:p>
                      <a:pPr indent="0" lvl="0" marL="0" rtl="0" algn="ctr">
                        <a:spcBef>
                          <a:spcPts val="0"/>
                        </a:spcBef>
                        <a:spcAft>
                          <a:spcPts val="0"/>
                        </a:spcAft>
                        <a:buNone/>
                      </a:pPr>
                      <a:r>
                        <a:t/>
                      </a:r>
                      <a:endParaRPr sz="2400">
                        <a:solidFill>
                          <a:schemeClr val="dk1"/>
                        </a:solidFill>
                        <a:latin typeface="Vidaloka"/>
                        <a:ea typeface="Vidaloka"/>
                        <a:cs typeface="Vidaloka"/>
                        <a:sym typeface="Vidaloka"/>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Phase 1</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Phase 2</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dk1"/>
                          </a:solidFill>
                          <a:latin typeface="Vidaloka"/>
                          <a:ea typeface="Vidaloka"/>
                          <a:cs typeface="Vidaloka"/>
                          <a:sym typeface="Vidaloka"/>
                        </a:rPr>
                        <a:t>Phase 3</a:t>
                      </a:r>
                      <a:endParaRPr sz="2400">
                        <a:solidFill>
                          <a:schemeClr val="dk1"/>
                        </a:solidFill>
                        <a:latin typeface="Vidaloka"/>
                        <a:ea typeface="Vidaloka"/>
                        <a:cs typeface="Vidaloka"/>
                        <a:sym typeface="Vidaloka"/>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Mercury</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1,254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9,145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8,145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Mars</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5,214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6,541</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Vidaloka"/>
                          <a:ea typeface="Vidaloka"/>
                          <a:cs typeface="Vidaloka"/>
                          <a:sym typeface="Vidaloka"/>
                        </a:rPr>
                        <a:t>Saturn</a:t>
                      </a:r>
                      <a:endParaRPr sz="2400">
                        <a:solidFill>
                          <a:schemeClr val="dk1"/>
                        </a:solidFill>
                        <a:latin typeface="Vidaloka"/>
                        <a:ea typeface="Vidaloka"/>
                        <a:cs typeface="Vidaloka"/>
                        <a:sym typeface="Vidaloka"/>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3,418</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3,214</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5,415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tcPr>
                </a:tc>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11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Statistics</a:t>
            </a:r>
            <a:endParaRPr/>
          </a:p>
        </p:txBody>
      </p:sp>
      <p:graphicFrame>
        <p:nvGraphicFramePr>
          <p:cNvPr id="1453" name="Google Shape;1453;p112"/>
          <p:cNvGraphicFramePr/>
          <p:nvPr/>
        </p:nvGraphicFramePr>
        <p:xfrm>
          <a:off x="713250" y="1140300"/>
          <a:ext cx="3000000" cy="3000000"/>
        </p:xfrm>
        <a:graphic>
          <a:graphicData uri="http://schemas.openxmlformats.org/drawingml/2006/table">
            <a:tbl>
              <a:tblPr>
                <a:noFill/>
                <a:tableStyleId>{42D3A6DE-D99B-45C0-BC66-87F140B2249C}</a:tableStyleId>
              </a:tblPr>
              <a:tblGrid>
                <a:gridCol w="1764875"/>
                <a:gridCol w="1465800"/>
                <a:gridCol w="1410125"/>
                <a:gridCol w="1532375"/>
                <a:gridCol w="1434325"/>
              </a:tblGrid>
              <a:tr h="7325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2019</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2020</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2021</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2022</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626850">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Avg. s</a:t>
                      </a:r>
                      <a:r>
                        <a:rPr lang="en" sz="2400">
                          <a:solidFill>
                            <a:srgbClr val="011635"/>
                          </a:solidFill>
                          <a:latin typeface="Vidaloka"/>
                          <a:ea typeface="Vidaloka"/>
                          <a:cs typeface="Vidaloka"/>
                          <a:sym typeface="Vidaloka"/>
                        </a:rPr>
                        <a:t>pe</a:t>
                      </a:r>
                      <a:r>
                        <a:rPr lang="en" sz="2400">
                          <a:solidFill>
                            <a:srgbClr val="011635"/>
                          </a:solidFill>
                          <a:latin typeface="Vidaloka"/>
                          <a:ea typeface="Vidaloka"/>
                          <a:cs typeface="Vidaloka"/>
                          <a:sym typeface="Vidaloka"/>
                        </a:rPr>
                        <a:t>n</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$15,225</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$40,000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$45,000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$65,000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626850">
                <a:tc>
                  <a:txBody>
                    <a:bodyPr/>
                    <a:lstStyle/>
                    <a:p>
                      <a:pPr indent="0" lvl="0" marL="0" rtl="0" algn="ctr">
                        <a:spcBef>
                          <a:spcPts val="0"/>
                        </a:spcBef>
                        <a:spcAft>
                          <a:spcPts val="0"/>
                        </a:spcAft>
                        <a:buClr>
                          <a:schemeClr val="dk1"/>
                        </a:buClr>
                        <a:buSzPts val="1100"/>
                        <a:buFont typeface="Arial"/>
                        <a:buNone/>
                      </a:pPr>
                      <a:r>
                        <a:rPr lang="en" sz="2400">
                          <a:solidFill>
                            <a:srgbClr val="011635"/>
                          </a:solidFill>
                          <a:latin typeface="Vidaloka"/>
                          <a:ea typeface="Vidaloka"/>
                          <a:cs typeface="Vidaloka"/>
                          <a:sym typeface="Vidaloka"/>
                        </a:rPr>
                        <a:t>D</a:t>
                      </a:r>
                      <a:r>
                        <a:rPr lang="en" sz="2400">
                          <a:solidFill>
                            <a:srgbClr val="011635"/>
                          </a:solidFill>
                          <a:latin typeface="Vidaloka"/>
                          <a:ea typeface="Vidaloka"/>
                          <a:cs typeface="Vidaloka"/>
                          <a:sym typeface="Vidaloka"/>
                        </a:rPr>
                        <a:t>e</a:t>
                      </a:r>
                      <a:r>
                        <a:rPr lang="en" sz="2400">
                          <a:solidFill>
                            <a:srgbClr val="011635"/>
                          </a:solidFill>
                          <a:latin typeface="Vidaloka"/>
                          <a:ea typeface="Vidaloka"/>
                          <a:cs typeface="Vidaloka"/>
                          <a:sym typeface="Vidaloka"/>
                        </a:rPr>
                        <a:t>scription</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Mercury is very small</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Venus has a nice name</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Jupiter is the biggest planet</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Mars is a cold place, not hot </a:t>
                      </a:r>
                      <a:endParaRPr>
                        <a:solidFill>
                          <a:schemeClr val="dk1"/>
                        </a:solidFill>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626850">
                <a:tc>
                  <a:txBody>
                    <a:bodyPr/>
                    <a:lstStyle/>
                    <a:p>
                      <a:pPr indent="0" lvl="0" marL="0" rtl="0" algn="ctr">
                        <a:spcBef>
                          <a:spcPts val="0"/>
                        </a:spcBef>
                        <a:spcAft>
                          <a:spcPts val="0"/>
                        </a:spcAft>
                        <a:buNone/>
                      </a:pPr>
                      <a:r>
                        <a:rPr lang="en" sz="2400">
                          <a:solidFill>
                            <a:srgbClr val="011635"/>
                          </a:solidFill>
                          <a:latin typeface="Vidaloka"/>
                          <a:ea typeface="Vidaloka"/>
                          <a:cs typeface="Vidaloka"/>
                          <a:sym typeface="Vidaloka"/>
                        </a:rPr>
                        <a:t>Customers</a:t>
                      </a:r>
                      <a:endParaRPr sz="2400">
                        <a:solidFill>
                          <a:srgbClr val="011635"/>
                        </a:solidFill>
                        <a:latin typeface="Vidaloka"/>
                        <a:ea typeface="Vidaloka"/>
                        <a:cs typeface="Vidaloka"/>
                        <a:sym typeface="Vidaloka"/>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12,000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20,000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19,000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40,000</a:t>
                      </a:r>
                      <a:endParaRPr>
                        <a:solidFill>
                          <a:schemeClr val="dk1"/>
                        </a:solidFill>
                        <a:latin typeface="Montserrat"/>
                        <a:ea typeface="Montserrat"/>
                        <a:cs typeface="Montserrat"/>
                        <a:sym typeface="Montserrat"/>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52"/>
                                        </p:tgtEl>
                                        <p:attrNameLst>
                                          <p:attrName>style.visibility</p:attrName>
                                        </p:attrNameLst>
                                      </p:cBhvr>
                                      <p:to>
                                        <p:strVal val="visible"/>
                                      </p:to>
                                    </p:set>
                                    <p:anim calcmode="lin" valueType="num">
                                      <p:cBhvr additive="base">
                                        <p:cTn dur="1000"/>
                                        <p:tgtEl>
                                          <p:spTgt spid="145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53"/>
                                        </p:tgtEl>
                                        <p:attrNameLst>
                                          <p:attrName>style.visibility</p:attrName>
                                        </p:attrNameLst>
                                      </p:cBhvr>
                                      <p:to>
                                        <p:strVal val="visible"/>
                                      </p:to>
                                    </p:set>
                                    <p:anim calcmode="lin" valueType="num">
                                      <p:cBhvr additive="base">
                                        <p:cTn dur="1000"/>
                                        <p:tgtEl>
                                          <p:spTgt spid="145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113"/>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Jupiter’s rotation period</a:t>
            </a:r>
            <a:endParaRPr/>
          </a:p>
        </p:txBody>
      </p:sp>
      <p:sp>
        <p:nvSpPr>
          <p:cNvPr id="1459" name="Google Shape;1459;p113"/>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sz="1700">
              <a:solidFill>
                <a:srgbClr val="191919"/>
              </a:solidFill>
              <a:latin typeface="PT Sans"/>
              <a:ea typeface="PT Sans"/>
              <a:cs typeface="PT Sans"/>
              <a:sym typeface="PT Sans"/>
            </a:endParaRPr>
          </a:p>
        </p:txBody>
      </p:sp>
      <p:sp>
        <p:nvSpPr>
          <p:cNvPr id="1460" name="Google Shape;1460;p113"/>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a:t>
            </a:r>
            <a:r>
              <a:rPr lang="en"/>
              <a:t>istance between Earth and the Moon</a:t>
            </a:r>
            <a:endParaRPr/>
          </a:p>
        </p:txBody>
      </p:sp>
      <p:sp>
        <p:nvSpPr>
          <p:cNvPr id="1461" name="Google Shape;1461;p113"/>
          <p:cNvSpPr txBox="1"/>
          <p:nvPr>
            <p:ph type="title"/>
          </p:nvPr>
        </p:nvSpPr>
        <p:spPr>
          <a:xfrm>
            <a:off x="2592925" y="714600"/>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1462" name="Google Shape;1462;p113"/>
          <p:cNvSpPr txBox="1"/>
          <p:nvPr>
            <p:ph idx="2" type="title"/>
          </p:nvPr>
        </p:nvSpPr>
        <p:spPr>
          <a:xfrm>
            <a:off x="2592925" y="2063025"/>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463" name="Google Shape;1463;p113"/>
          <p:cNvSpPr txBox="1"/>
          <p:nvPr>
            <p:ph idx="4" type="title"/>
          </p:nvPr>
        </p:nvSpPr>
        <p:spPr>
          <a:xfrm>
            <a:off x="2592925" y="3411450"/>
            <a:ext cx="3958200" cy="6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114"/>
          <p:cNvSpPr txBox="1"/>
          <p:nvPr>
            <p:ph type="title"/>
          </p:nvPr>
        </p:nvSpPr>
        <p:spPr>
          <a:xfrm>
            <a:off x="733000" y="1114450"/>
            <a:ext cx="1118100" cy="61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354</a:t>
            </a:r>
            <a:endParaRPr/>
          </a:p>
        </p:txBody>
      </p:sp>
      <p:sp>
        <p:nvSpPr>
          <p:cNvPr id="1469" name="Google Shape;1469;p114"/>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70" name="Google Shape;1470;p114"/>
          <p:cNvSpPr txBox="1"/>
          <p:nvPr>
            <p:ph idx="8" type="title"/>
          </p:nvPr>
        </p:nvSpPr>
        <p:spPr>
          <a:xfrm>
            <a:off x="4441002" y="2276488"/>
            <a:ext cx="1118100" cy="61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789</a:t>
            </a:r>
            <a:endParaRPr/>
          </a:p>
        </p:txBody>
      </p:sp>
      <p:sp>
        <p:nvSpPr>
          <p:cNvPr id="1471" name="Google Shape;1471;p114"/>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Montserrat"/>
                <a:ea typeface="Montserrat"/>
                <a:cs typeface="Montserrat"/>
                <a:sym typeface="Montserrat"/>
              </a:rPr>
              <a:t>Despite being red, Mars is actually a cold place</a:t>
            </a:r>
            <a:endParaRPr sz="1400">
              <a:latin typeface="Montserrat"/>
              <a:ea typeface="Montserrat"/>
              <a:cs typeface="Montserrat"/>
              <a:sym typeface="Montserrat"/>
            </a:endParaRPr>
          </a:p>
        </p:txBody>
      </p:sp>
      <p:sp>
        <p:nvSpPr>
          <p:cNvPr id="1472" name="Google Shape;1472;p114"/>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73" name="Google Shape;1473;p114"/>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latin typeface="Montserrat"/>
                <a:ea typeface="Montserrat"/>
                <a:cs typeface="Montserrat"/>
                <a:sym typeface="Montserrat"/>
              </a:rPr>
              <a:t>Mercury is the smallest planet of them all</a:t>
            </a:r>
            <a:endParaRPr sz="1400">
              <a:latin typeface="Montserrat"/>
              <a:ea typeface="Montserrat"/>
              <a:cs typeface="Montserrat"/>
              <a:sym typeface="Montserrat"/>
            </a:endParaRPr>
          </a:p>
        </p:txBody>
      </p:sp>
      <p:sp>
        <p:nvSpPr>
          <p:cNvPr id="1474" name="Google Shape;1474;p114"/>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475" name="Google Shape;1475;p114"/>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Neptune is the farthest planet from the Sun</a:t>
            </a:r>
            <a:endParaRPr/>
          </a:p>
        </p:txBody>
      </p:sp>
      <p:sp>
        <p:nvSpPr>
          <p:cNvPr id="1476" name="Google Shape;1476;p114"/>
          <p:cNvSpPr txBox="1"/>
          <p:nvPr>
            <p:ph idx="7" type="title"/>
          </p:nvPr>
        </p:nvSpPr>
        <p:spPr>
          <a:xfrm>
            <a:off x="733000" y="3503175"/>
            <a:ext cx="1118100" cy="61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912</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68"/>
                                        </p:tgtEl>
                                        <p:attrNameLst>
                                          <p:attrName>style.visibility</p:attrName>
                                        </p:attrNameLst>
                                      </p:cBhvr>
                                      <p:to>
                                        <p:strVal val="visible"/>
                                      </p:to>
                                    </p:set>
                                    <p:anim calcmode="lin" valueType="num">
                                      <p:cBhvr additive="base">
                                        <p:cTn dur="1000"/>
                                        <p:tgtEl>
                                          <p:spTgt spid="146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69"/>
                                        </p:tgtEl>
                                        <p:attrNameLst>
                                          <p:attrName>style.visibility</p:attrName>
                                        </p:attrNameLst>
                                      </p:cBhvr>
                                      <p:to>
                                        <p:strVal val="visible"/>
                                      </p:to>
                                    </p:set>
                                    <p:anim calcmode="lin" valueType="num">
                                      <p:cBhvr additive="base">
                                        <p:cTn dur="1000"/>
                                        <p:tgtEl>
                                          <p:spTgt spid="146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71"/>
                                        </p:tgtEl>
                                        <p:attrNameLst>
                                          <p:attrName>style.visibility</p:attrName>
                                        </p:attrNameLst>
                                      </p:cBhvr>
                                      <p:to>
                                        <p:strVal val="visible"/>
                                      </p:to>
                                    </p:set>
                                    <p:anim calcmode="lin" valueType="num">
                                      <p:cBhvr additive="base">
                                        <p:cTn dur="1000"/>
                                        <p:tgtEl>
                                          <p:spTgt spid="147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70"/>
                                        </p:tgtEl>
                                        <p:attrNameLst>
                                          <p:attrName>style.visibility</p:attrName>
                                        </p:attrNameLst>
                                      </p:cBhvr>
                                      <p:to>
                                        <p:strVal val="visible"/>
                                      </p:to>
                                    </p:set>
                                    <p:anim calcmode="lin" valueType="num">
                                      <p:cBhvr additive="base">
                                        <p:cTn dur="1000"/>
                                        <p:tgtEl>
                                          <p:spTgt spid="147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2"/>
                                        </p:tgtEl>
                                        <p:attrNameLst>
                                          <p:attrName>style.visibility</p:attrName>
                                        </p:attrNameLst>
                                      </p:cBhvr>
                                      <p:to>
                                        <p:strVal val="visible"/>
                                      </p:to>
                                    </p:set>
                                    <p:anim calcmode="lin" valueType="num">
                                      <p:cBhvr additive="base">
                                        <p:cTn dur="1000"/>
                                        <p:tgtEl>
                                          <p:spTgt spid="147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73"/>
                                        </p:tgtEl>
                                        <p:attrNameLst>
                                          <p:attrName>style.visibility</p:attrName>
                                        </p:attrNameLst>
                                      </p:cBhvr>
                                      <p:to>
                                        <p:strVal val="visible"/>
                                      </p:to>
                                    </p:set>
                                    <p:anim calcmode="lin" valueType="num">
                                      <p:cBhvr additive="base">
                                        <p:cTn dur="1000"/>
                                        <p:tgtEl>
                                          <p:spTgt spid="147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74"/>
                                        </p:tgtEl>
                                        <p:attrNameLst>
                                          <p:attrName>style.visibility</p:attrName>
                                        </p:attrNameLst>
                                      </p:cBhvr>
                                      <p:to>
                                        <p:strVal val="visible"/>
                                      </p:to>
                                    </p:set>
                                    <p:anim calcmode="lin" valueType="num">
                                      <p:cBhvr additive="base">
                                        <p:cTn dur="1000"/>
                                        <p:tgtEl>
                                          <p:spTgt spid="14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75"/>
                                        </p:tgtEl>
                                        <p:attrNameLst>
                                          <p:attrName>style.visibility</p:attrName>
                                        </p:attrNameLst>
                                      </p:cBhvr>
                                      <p:to>
                                        <p:strVal val="visible"/>
                                      </p:to>
                                    </p:set>
                                    <p:anim calcmode="lin" valueType="num">
                                      <p:cBhvr additive="base">
                                        <p:cTn dur="1000"/>
                                        <p:tgtEl>
                                          <p:spTgt spid="14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476"/>
                                        </p:tgtEl>
                                        <p:attrNameLst>
                                          <p:attrName>style.visibility</p:attrName>
                                        </p:attrNameLst>
                                      </p:cBhvr>
                                      <p:to>
                                        <p:strVal val="visible"/>
                                      </p:to>
                                    </p:set>
                                    <p:anim calcmode="lin" valueType="num">
                                      <p:cBhvr additive="base">
                                        <p:cTn dur="1000"/>
                                        <p:tgtEl>
                                          <p:spTgt spid="147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115"/>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mockup</a:t>
            </a:r>
            <a:endParaRPr/>
          </a:p>
        </p:txBody>
      </p:sp>
      <p:sp>
        <p:nvSpPr>
          <p:cNvPr id="1482" name="Google Shape;1482;p115"/>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a:t>
            </a:r>
            <a:endParaRPr/>
          </a:p>
        </p:txBody>
      </p:sp>
      <p:grpSp>
        <p:nvGrpSpPr>
          <p:cNvPr id="1483" name="Google Shape;1483;p115"/>
          <p:cNvGrpSpPr/>
          <p:nvPr/>
        </p:nvGrpSpPr>
        <p:grpSpPr>
          <a:xfrm>
            <a:off x="5205650" y="1369751"/>
            <a:ext cx="3017896" cy="2531353"/>
            <a:chOff x="649171" y="238145"/>
            <a:chExt cx="6249525" cy="5241981"/>
          </a:xfrm>
        </p:grpSpPr>
        <p:sp>
          <p:nvSpPr>
            <p:cNvPr id="1484" name="Google Shape;1484;p115"/>
            <p:cNvSpPr/>
            <p:nvPr/>
          </p:nvSpPr>
          <p:spPr>
            <a:xfrm>
              <a:off x="2850275" y="4515119"/>
              <a:ext cx="1849000" cy="810050"/>
            </a:xfrm>
            <a:custGeom>
              <a:rect b="b" l="l" r="r" t="t"/>
              <a:pathLst>
                <a:path extrusionOk="0" h="32402" w="73960">
                  <a:moveTo>
                    <a:pt x="7960" y="1"/>
                  </a:moveTo>
                  <a:cubicBezTo>
                    <a:pt x="5284" y="10848"/>
                    <a:pt x="2607" y="21625"/>
                    <a:pt x="1" y="32402"/>
                  </a:cubicBezTo>
                  <a:lnTo>
                    <a:pt x="73960" y="32402"/>
                  </a:lnTo>
                  <a:lnTo>
                    <a:pt x="66071" y="1"/>
                  </a:ln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15"/>
            <p:cNvSpPr/>
            <p:nvPr/>
          </p:nvSpPr>
          <p:spPr>
            <a:xfrm>
              <a:off x="2638975" y="5325151"/>
              <a:ext cx="2269850" cy="154975"/>
            </a:xfrm>
            <a:custGeom>
              <a:rect b="b" l="l" r="r" t="t"/>
              <a:pathLst>
                <a:path extrusionOk="0" h="6199" w="90794">
                  <a:moveTo>
                    <a:pt x="3875" y="0"/>
                  </a:moveTo>
                  <a:cubicBezTo>
                    <a:pt x="1761" y="0"/>
                    <a:pt x="1" y="2043"/>
                    <a:pt x="1" y="4508"/>
                  </a:cubicBezTo>
                  <a:lnTo>
                    <a:pt x="1" y="6199"/>
                  </a:lnTo>
                  <a:lnTo>
                    <a:pt x="90794" y="6199"/>
                  </a:lnTo>
                  <a:lnTo>
                    <a:pt x="90794" y="4508"/>
                  </a:lnTo>
                  <a:cubicBezTo>
                    <a:pt x="90794" y="2043"/>
                    <a:pt x="89103" y="0"/>
                    <a:pt x="86990"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15"/>
            <p:cNvSpPr/>
            <p:nvPr/>
          </p:nvSpPr>
          <p:spPr>
            <a:xfrm>
              <a:off x="649171" y="238145"/>
              <a:ext cx="6249525" cy="4250923"/>
            </a:xfrm>
            <a:custGeom>
              <a:rect b="b" l="l" r="r" t="t"/>
              <a:pathLst>
                <a:path extrusionOk="0" h="157427" w="249981">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15"/>
            <p:cNvSpPr/>
            <p:nvPr/>
          </p:nvSpPr>
          <p:spPr>
            <a:xfrm>
              <a:off x="904475" y="481125"/>
              <a:ext cx="5738850" cy="3435575"/>
            </a:xfrm>
            <a:custGeom>
              <a:rect b="b" l="l" r="r" t="t"/>
              <a:pathLst>
                <a:path extrusionOk="0" h="137423" w="229554">
                  <a:moveTo>
                    <a:pt x="0" y="0"/>
                  </a:moveTo>
                  <a:lnTo>
                    <a:pt x="0" y="137423"/>
                  </a:lnTo>
                  <a:lnTo>
                    <a:pt x="229554" y="137423"/>
                  </a:lnTo>
                  <a:lnTo>
                    <a:pt x="229554" y="0"/>
                  </a:lnTo>
                  <a:close/>
                </a:path>
              </a:pathLst>
            </a:custGeom>
            <a:solidFill>
              <a:schemeClr val="accen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88" name="Google Shape;1488;p115"/>
          <p:cNvPicPr preferRelativeResize="0"/>
          <p:nvPr/>
        </p:nvPicPr>
        <p:blipFill rotWithShape="1">
          <a:blip r:embed="rId3">
            <a:alphaModFix/>
          </a:blip>
          <a:srcRect b="0" l="2883" r="2883" t="0"/>
          <a:stretch/>
        </p:blipFill>
        <p:spPr>
          <a:xfrm>
            <a:off x="5321000" y="1483425"/>
            <a:ext cx="2787300" cy="1663800"/>
          </a:xfrm>
          <a:prstGeom prst="rect">
            <a:avLst/>
          </a:prstGeom>
          <a:noFill/>
          <a:ln cap="flat" cmpd="sng" w="28575">
            <a:solidFill>
              <a:schemeClr val="accent2"/>
            </a:solidFill>
            <a:prstDash val="solid"/>
            <a:round/>
            <a:headEnd len="sm" w="sm" type="none"/>
            <a:tailEnd len="sm" w="sm" type="none"/>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sp>
        <p:nvSpPr>
          <p:cNvPr id="1493" name="Google Shape;1493;p116"/>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Tablet app</a:t>
            </a:r>
            <a:endParaRPr/>
          </a:p>
        </p:txBody>
      </p:sp>
      <p:sp>
        <p:nvSpPr>
          <p:cNvPr id="1494" name="Google Shape;1494;p116"/>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You can replace the image on the screen with your own work</a:t>
            </a:r>
            <a:endParaRPr/>
          </a:p>
        </p:txBody>
      </p:sp>
      <p:grpSp>
        <p:nvGrpSpPr>
          <p:cNvPr id="1495" name="Google Shape;1495;p116"/>
          <p:cNvGrpSpPr/>
          <p:nvPr/>
        </p:nvGrpSpPr>
        <p:grpSpPr>
          <a:xfrm>
            <a:off x="1605176" y="1091805"/>
            <a:ext cx="2018734" cy="3032194"/>
            <a:chOff x="2995750" y="1247875"/>
            <a:chExt cx="2258850" cy="3293000"/>
          </a:xfrm>
        </p:grpSpPr>
        <p:sp>
          <p:nvSpPr>
            <p:cNvPr id="1496" name="Google Shape;1496;p116"/>
            <p:cNvSpPr/>
            <p:nvPr/>
          </p:nvSpPr>
          <p:spPr>
            <a:xfrm>
              <a:off x="5215825" y="1681925"/>
              <a:ext cx="38775" cy="103475"/>
            </a:xfrm>
            <a:custGeom>
              <a:rect b="b" l="l" r="r" t="t"/>
              <a:pathLst>
                <a:path extrusionOk="0" h="4139" w="1551">
                  <a:moveTo>
                    <a:pt x="659" y="0"/>
                  </a:moveTo>
                  <a:cubicBezTo>
                    <a:pt x="298" y="0"/>
                    <a:pt x="1" y="297"/>
                    <a:pt x="1" y="658"/>
                  </a:cubicBezTo>
                  <a:lnTo>
                    <a:pt x="1" y="3481"/>
                  </a:lnTo>
                  <a:cubicBezTo>
                    <a:pt x="1" y="3842"/>
                    <a:pt x="298" y="4139"/>
                    <a:pt x="659" y="4139"/>
                  </a:cubicBezTo>
                  <a:lnTo>
                    <a:pt x="892" y="4139"/>
                  </a:lnTo>
                  <a:cubicBezTo>
                    <a:pt x="1253" y="4139"/>
                    <a:pt x="1550" y="3842"/>
                    <a:pt x="1550" y="3481"/>
                  </a:cubicBezTo>
                  <a:lnTo>
                    <a:pt x="1550" y="658"/>
                  </a:lnTo>
                  <a:cubicBezTo>
                    <a:pt x="1550" y="297"/>
                    <a:pt x="1253" y="0"/>
                    <a:pt x="892"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16"/>
            <p:cNvSpPr/>
            <p:nvPr/>
          </p:nvSpPr>
          <p:spPr>
            <a:xfrm>
              <a:off x="5215825" y="1829950"/>
              <a:ext cx="38775" cy="102975"/>
            </a:xfrm>
            <a:custGeom>
              <a:rect b="b" l="l" r="r" t="t"/>
              <a:pathLst>
                <a:path extrusionOk="0" h="4119" w="1551">
                  <a:moveTo>
                    <a:pt x="659" y="1"/>
                  </a:moveTo>
                  <a:cubicBezTo>
                    <a:pt x="298" y="1"/>
                    <a:pt x="1" y="298"/>
                    <a:pt x="1" y="659"/>
                  </a:cubicBezTo>
                  <a:lnTo>
                    <a:pt x="1" y="3481"/>
                  </a:lnTo>
                  <a:cubicBezTo>
                    <a:pt x="1" y="3842"/>
                    <a:pt x="298" y="4118"/>
                    <a:pt x="659" y="4118"/>
                  </a:cubicBezTo>
                  <a:lnTo>
                    <a:pt x="892" y="4118"/>
                  </a:lnTo>
                  <a:cubicBezTo>
                    <a:pt x="1253" y="4118"/>
                    <a:pt x="1550" y="3842"/>
                    <a:pt x="1550" y="3481"/>
                  </a:cubicBezTo>
                  <a:lnTo>
                    <a:pt x="1550" y="659"/>
                  </a:lnTo>
                  <a:cubicBezTo>
                    <a:pt x="1550" y="298"/>
                    <a:pt x="1253" y="1"/>
                    <a:pt x="89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16"/>
            <p:cNvSpPr/>
            <p:nvPr/>
          </p:nvSpPr>
          <p:spPr>
            <a:xfrm>
              <a:off x="2995750" y="1247875"/>
              <a:ext cx="2239200" cy="3293000"/>
            </a:xfrm>
            <a:custGeom>
              <a:rect b="b" l="l" r="r" t="t"/>
              <a:pathLst>
                <a:path extrusionOk="0" h="131720" w="89568">
                  <a:moveTo>
                    <a:pt x="6262" y="0"/>
                  </a:moveTo>
                  <a:cubicBezTo>
                    <a:pt x="2802" y="0"/>
                    <a:pt x="0" y="2823"/>
                    <a:pt x="0" y="6283"/>
                  </a:cubicBezTo>
                  <a:lnTo>
                    <a:pt x="0" y="125459"/>
                  </a:lnTo>
                  <a:cubicBezTo>
                    <a:pt x="0" y="128897"/>
                    <a:pt x="2802" y="131720"/>
                    <a:pt x="6262" y="131720"/>
                  </a:cubicBezTo>
                  <a:lnTo>
                    <a:pt x="83307" y="131720"/>
                  </a:lnTo>
                  <a:cubicBezTo>
                    <a:pt x="86766" y="131720"/>
                    <a:pt x="89568" y="128897"/>
                    <a:pt x="89568" y="125459"/>
                  </a:cubicBezTo>
                  <a:lnTo>
                    <a:pt x="89568" y="6283"/>
                  </a:lnTo>
                  <a:cubicBezTo>
                    <a:pt x="89568" y="2823"/>
                    <a:pt x="86766" y="0"/>
                    <a:pt x="83307"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16"/>
            <p:cNvSpPr/>
            <p:nvPr/>
          </p:nvSpPr>
          <p:spPr>
            <a:xfrm>
              <a:off x="3128400" y="1456925"/>
              <a:ext cx="1974450" cy="2717300"/>
            </a:xfrm>
            <a:custGeom>
              <a:rect b="b" l="l" r="r" t="t"/>
              <a:pathLst>
                <a:path extrusionOk="0" h="108692" w="78978">
                  <a:moveTo>
                    <a:pt x="1" y="1"/>
                  </a:moveTo>
                  <a:lnTo>
                    <a:pt x="1" y="108692"/>
                  </a:lnTo>
                  <a:lnTo>
                    <a:pt x="78977" y="108692"/>
                  </a:lnTo>
                  <a:lnTo>
                    <a:pt x="78977" y="1"/>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16"/>
            <p:cNvSpPr/>
            <p:nvPr/>
          </p:nvSpPr>
          <p:spPr>
            <a:xfrm>
              <a:off x="4030975" y="4276377"/>
              <a:ext cx="168750" cy="168775"/>
            </a:xfrm>
            <a:custGeom>
              <a:rect b="b" l="l" r="r" t="t"/>
              <a:pathLst>
                <a:path extrusionOk="0" h="6751" w="6750">
                  <a:moveTo>
                    <a:pt x="3375" y="1"/>
                  </a:moveTo>
                  <a:cubicBezTo>
                    <a:pt x="1507" y="1"/>
                    <a:pt x="1" y="1508"/>
                    <a:pt x="1" y="3375"/>
                  </a:cubicBezTo>
                  <a:cubicBezTo>
                    <a:pt x="1" y="5243"/>
                    <a:pt x="1507" y="6750"/>
                    <a:pt x="3375" y="6750"/>
                  </a:cubicBezTo>
                  <a:cubicBezTo>
                    <a:pt x="5243" y="6750"/>
                    <a:pt x="6750" y="5243"/>
                    <a:pt x="6750" y="3375"/>
                  </a:cubicBezTo>
                  <a:cubicBezTo>
                    <a:pt x="6750" y="1508"/>
                    <a:pt x="5243" y="1"/>
                    <a:pt x="3375"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01" name="Google Shape;1501;p116"/>
          <p:cNvPicPr preferRelativeResize="0"/>
          <p:nvPr/>
        </p:nvPicPr>
        <p:blipFill rotWithShape="1">
          <a:blip r:embed="rId3">
            <a:alphaModFix/>
          </a:blip>
          <a:srcRect b="0" l="29727" r="29732" t="0"/>
          <a:stretch/>
        </p:blipFill>
        <p:spPr>
          <a:xfrm>
            <a:off x="1711175" y="1281875"/>
            <a:ext cx="1806900" cy="2507100"/>
          </a:xfrm>
          <a:prstGeom prst="rect">
            <a:avLst/>
          </a:prstGeom>
          <a:noFill/>
          <a:ln cap="flat" cmpd="sng" w="28575">
            <a:solidFill>
              <a:srgbClr val="000000"/>
            </a:solidFill>
            <a:prstDash val="solid"/>
            <a:round/>
            <a:headEnd len="sm" w="sm" type="none"/>
            <a:tailEnd len="sm" w="sm" type="none"/>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5" name="Shape 1505"/>
        <p:cNvGrpSpPr/>
        <p:nvPr/>
      </p:nvGrpSpPr>
      <p:grpSpPr>
        <a:xfrm>
          <a:off x="0" y="0"/>
          <a:ext cx="0" cy="0"/>
          <a:chOff x="0" y="0"/>
          <a:chExt cx="0" cy="0"/>
        </a:xfrm>
      </p:grpSpPr>
      <p:sp>
        <p:nvSpPr>
          <p:cNvPr id="1506" name="Google Shape;1506;p117"/>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web</a:t>
            </a:r>
            <a:endParaRPr/>
          </a:p>
        </p:txBody>
      </p:sp>
      <p:sp>
        <p:nvSpPr>
          <p:cNvPr id="1507" name="Google Shape;1507;p117"/>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a:t>
            </a:r>
            <a:endParaRPr/>
          </a:p>
        </p:txBody>
      </p:sp>
      <p:grpSp>
        <p:nvGrpSpPr>
          <p:cNvPr id="1508" name="Google Shape;1508;p117"/>
          <p:cNvGrpSpPr/>
          <p:nvPr/>
        </p:nvGrpSpPr>
        <p:grpSpPr>
          <a:xfrm>
            <a:off x="5477361" y="954611"/>
            <a:ext cx="1901977" cy="3234267"/>
            <a:chOff x="2265675" y="238125"/>
            <a:chExt cx="3057350" cy="5198950"/>
          </a:xfrm>
        </p:grpSpPr>
        <p:sp>
          <p:nvSpPr>
            <p:cNvPr id="1509" name="Google Shape;1509;p117"/>
            <p:cNvSpPr/>
            <p:nvPr/>
          </p:nvSpPr>
          <p:spPr>
            <a:xfrm>
              <a:off x="2265675" y="238125"/>
              <a:ext cx="3057350" cy="5198950"/>
            </a:xfrm>
            <a:custGeom>
              <a:rect b="b" l="l" r="r" t="t"/>
              <a:pathLst>
                <a:path extrusionOk="0" h="207958" w="122294">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17"/>
            <p:cNvSpPr/>
            <p:nvPr/>
          </p:nvSpPr>
          <p:spPr>
            <a:xfrm>
              <a:off x="2265675" y="684625"/>
              <a:ext cx="3057350" cy="4510700"/>
            </a:xfrm>
            <a:custGeom>
              <a:rect b="b" l="l" r="r" t="t"/>
              <a:pathLst>
                <a:path extrusionOk="0" h="180428" w="122294">
                  <a:moveTo>
                    <a:pt x="0" y="1"/>
                  </a:moveTo>
                  <a:lnTo>
                    <a:pt x="0" y="180428"/>
                  </a:lnTo>
                  <a:lnTo>
                    <a:pt x="122294" y="180428"/>
                  </a:lnTo>
                  <a:lnTo>
                    <a:pt x="122294" y="1"/>
                  </a:ln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17"/>
            <p:cNvSpPr/>
            <p:nvPr/>
          </p:nvSpPr>
          <p:spPr>
            <a:xfrm>
              <a:off x="4156950" y="417300"/>
              <a:ext cx="128000" cy="128000"/>
            </a:xfrm>
            <a:custGeom>
              <a:rect b="b" l="l" r="r" t="t"/>
              <a:pathLst>
                <a:path extrusionOk="0" h="5120" w="512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17"/>
            <p:cNvSpPr/>
            <p:nvPr/>
          </p:nvSpPr>
          <p:spPr>
            <a:xfrm>
              <a:off x="3303725" y="417300"/>
              <a:ext cx="753700" cy="128000"/>
            </a:xfrm>
            <a:custGeom>
              <a:rect b="b" l="l" r="r" t="t"/>
              <a:pathLst>
                <a:path extrusionOk="0" h="5120" w="30148">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3" name="Google Shape;1513;p117"/>
          <p:cNvPicPr preferRelativeResize="0"/>
          <p:nvPr/>
        </p:nvPicPr>
        <p:blipFill rotWithShape="1">
          <a:blip r:embed="rId3">
            <a:alphaModFix/>
          </a:blip>
          <a:srcRect b="0" l="50241" r="12374" t="0"/>
          <a:stretch/>
        </p:blipFill>
        <p:spPr>
          <a:xfrm>
            <a:off x="5501525" y="1249000"/>
            <a:ext cx="1854900" cy="2790900"/>
          </a:xfrm>
          <a:prstGeom prst="rect">
            <a:avLst/>
          </a:prstGeom>
          <a:noFill/>
          <a:ln cap="flat" cmpd="sng" w="19050">
            <a:solidFill>
              <a:schemeClr val="accent3"/>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64"/>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541" name="Google Shape;541;p64"/>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0"/>
                                        </p:tgtEl>
                                        <p:attrNameLst>
                                          <p:attrName>style.visibility</p:attrName>
                                        </p:attrNameLst>
                                      </p:cBhvr>
                                      <p:to>
                                        <p:strVal val="visible"/>
                                      </p:to>
                                    </p:set>
                                    <p:anim calcmode="lin" valueType="num">
                                      <p:cBhvr additive="base">
                                        <p:cTn dur="1000"/>
                                        <p:tgtEl>
                                          <p:spTgt spid="5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541"/>
                                        </p:tgtEl>
                                        <p:attrNameLst>
                                          <p:attrName>style.visibility</p:attrName>
                                        </p:attrNameLst>
                                      </p:cBhvr>
                                      <p:to>
                                        <p:strVal val="visible"/>
                                      </p:to>
                                    </p:set>
                                    <p:anim calcmode="lin" valueType="num">
                                      <p:cBhvr additive="base">
                                        <p:cTn dur="1000"/>
                                        <p:tgtEl>
                                          <p:spTgt spid="54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118"/>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Laptop mockup</a:t>
            </a:r>
            <a:endParaRPr/>
          </a:p>
        </p:txBody>
      </p:sp>
      <p:sp>
        <p:nvSpPr>
          <p:cNvPr id="1519" name="Google Shape;1519;p118"/>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Clr>
                <a:schemeClr val="dk1"/>
              </a:buClr>
              <a:buSzPts val="1100"/>
              <a:buFont typeface="Arial"/>
              <a:buNone/>
            </a:pPr>
            <a:r>
              <a:rPr lang="en"/>
              <a:t>You can replace the image on the screen with your own work</a:t>
            </a:r>
            <a:endParaRPr/>
          </a:p>
        </p:txBody>
      </p:sp>
      <p:grpSp>
        <p:nvGrpSpPr>
          <p:cNvPr id="1520" name="Google Shape;1520;p118"/>
          <p:cNvGrpSpPr/>
          <p:nvPr/>
        </p:nvGrpSpPr>
        <p:grpSpPr>
          <a:xfrm>
            <a:off x="815278" y="1434157"/>
            <a:ext cx="3371822" cy="2275197"/>
            <a:chOff x="1293506" y="2959057"/>
            <a:chExt cx="374730" cy="252870"/>
          </a:xfrm>
        </p:grpSpPr>
        <p:sp>
          <p:nvSpPr>
            <p:cNvPr id="1521" name="Google Shape;1521;p118"/>
            <p:cNvSpPr/>
            <p:nvPr/>
          </p:nvSpPr>
          <p:spPr>
            <a:xfrm>
              <a:off x="1311599" y="2959057"/>
              <a:ext cx="338544" cy="228735"/>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18"/>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18"/>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18"/>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5" name="Google Shape;1525;p118"/>
          <p:cNvPicPr preferRelativeResize="0"/>
          <p:nvPr/>
        </p:nvPicPr>
        <p:blipFill rotWithShape="1">
          <a:blip r:embed="rId3">
            <a:alphaModFix/>
          </a:blip>
          <a:srcRect b="0" l="3652" r="3652" t="0"/>
          <a:stretch/>
        </p:blipFill>
        <p:spPr>
          <a:xfrm>
            <a:off x="1176720" y="1681156"/>
            <a:ext cx="2648400" cy="1607100"/>
          </a:xfrm>
          <a:prstGeom prst="rect">
            <a:avLst/>
          </a:prstGeom>
          <a:noFill/>
          <a:ln cap="flat" cmpd="sng" w="28575">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20"/>
                                        </p:tgtEl>
                                        <p:attrNameLst>
                                          <p:attrName>style.visibility</p:attrName>
                                        </p:attrNameLst>
                                      </p:cBhvr>
                                      <p:to>
                                        <p:strVal val="visible"/>
                                      </p:to>
                                    </p:set>
                                    <p:anim calcmode="lin" valueType="num">
                                      <p:cBhvr additive="base">
                                        <p:cTn dur="1000"/>
                                        <p:tgtEl>
                                          <p:spTgt spid="152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525"/>
                                        </p:tgtEl>
                                        <p:attrNameLst>
                                          <p:attrName>style.visibility</p:attrName>
                                        </p:attrNameLst>
                                      </p:cBhvr>
                                      <p:to>
                                        <p:strVal val="visible"/>
                                      </p:to>
                                    </p:set>
                                    <p:anim calcmode="lin" valueType="num">
                                      <p:cBhvr additive="base">
                                        <p:cTn dur="1000"/>
                                        <p:tgtEl>
                                          <p:spTgt spid="152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18"/>
                                        </p:tgtEl>
                                        <p:attrNameLst>
                                          <p:attrName>style.visibility</p:attrName>
                                        </p:attrNameLst>
                                      </p:cBhvr>
                                      <p:to>
                                        <p:strVal val="visible"/>
                                      </p:to>
                                    </p:set>
                                    <p:anim calcmode="lin" valueType="num">
                                      <p:cBhvr additive="base">
                                        <p:cTn dur="1000"/>
                                        <p:tgtEl>
                                          <p:spTgt spid="151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19"/>
                                        </p:tgtEl>
                                        <p:attrNameLst>
                                          <p:attrName>style.visibility</p:attrName>
                                        </p:attrNameLst>
                                      </p:cBhvr>
                                      <p:to>
                                        <p:strVal val="visible"/>
                                      </p:to>
                                    </p:set>
                                    <p:anim calcmode="lin" valueType="num">
                                      <p:cBhvr additive="base">
                                        <p:cTn dur="1000"/>
                                        <p:tgtEl>
                                          <p:spTgt spid="15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9"/>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0"/>
              </a:spcAft>
              <a:buSzPts val="1400"/>
              <a:buFont typeface="Merriweather"/>
              <a:buChar char="●"/>
            </a:pPr>
            <a:r>
              <a:rPr lang="en"/>
              <a:t>Write your references here</a:t>
            </a:r>
            <a:endParaRPr/>
          </a:p>
          <a:p>
            <a:pPr indent="-317500" lvl="0" marL="457200" rtl="0" algn="ctr">
              <a:spcBef>
                <a:spcPts val="1000"/>
              </a:spcBef>
              <a:spcAft>
                <a:spcPts val="1000"/>
              </a:spcAft>
              <a:buSzPts val="1400"/>
              <a:buFont typeface="Merriweather"/>
              <a:buChar char="●"/>
            </a:pPr>
            <a:r>
              <a:rPr lang="en"/>
              <a:t>Write your references here</a:t>
            </a:r>
            <a:endParaRPr/>
          </a:p>
        </p:txBody>
      </p:sp>
      <p:sp>
        <p:nvSpPr>
          <p:cNvPr id="1531" name="Google Shape;1531;p119"/>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 of references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120"/>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Font typeface="Merriweather"/>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SzPts val="1400"/>
              <a:buFont typeface="Merriweather"/>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internet</a:t>
            </a:r>
            <a:endParaRPr>
              <a:solidFill>
                <a:schemeClr val="dk1"/>
              </a:solidFill>
            </a:endParaRPr>
          </a:p>
          <a:p>
            <a:pPr indent="-317500" lvl="0" marL="457200" rtl="0" algn="ctr">
              <a:spcBef>
                <a:spcPts val="1000"/>
              </a:spcBef>
              <a:spcAft>
                <a:spcPts val="1000"/>
              </a:spcAft>
              <a:buClr>
                <a:schemeClr val="dk1"/>
              </a:buClr>
              <a:buSzPts val="1400"/>
              <a:buChar char="●"/>
            </a:pPr>
            <a:r>
              <a:rPr lang="en">
                <a:solidFill>
                  <a:schemeClr val="dk1"/>
                </a:solidFill>
              </a:rPr>
              <a:t>Write references of internet</a:t>
            </a:r>
            <a:endParaRPr>
              <a:solidFill>
                <a:schemeClr val="dk1"/>
              </a:solidFill>
            </a:endParaRPr>
          </a:p>
        </p:txBody>
      </p:sp>
      <p:sp>
        <p:nvSpPr>
          <p:cNvPr id="1537" name="Google Shape;1537;p12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Research</a:t>
            </a:r>
            <a:r>
              <a:rPr lang="en"/>
              <a:t> r</a:t>
            </a:r>
            <a:r>
              <a:rPr lang="en"/>
              <a:t>eferences</a:t>
            </a:r>
            <a:endParaRPr/>
          </a:p>
        </p:txBody>
      </p:sp>
      <p:sp>
        <p:nvSpPr>
          <p:cNvPr id="1538" name="Google Shape;1538;p120"/>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Font typeface="Merriweather"/>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SzPts val="1400"/>
              <a:buFont typeface="Merriweather"/>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0"/>
              </a:spcAft>
              <a:buClr>
                <a:schemeClr val="dk1"/>
              </a:buClr>
              <a:buSzPts val="1400"/>
              <a:buChar char="●"/>
            </a:pPr>
            <a:r>
              <a:rPr lang="en">
                <a:solidFill>
                  <a:schemeClr val="dk1"/>
                </a:solidFill>
              </a:rPr>
              <a:t>Write references of books</a:t>
            </a:r>
            <a:endParaRPr>
              <a:solidFill>
                <a:schemeClr val="dk1"/>
              </a:solidFill>
            </a:endParaRPr>
          </a:p>
          <a:p>
            <a:pPr indent="-317500" lvl="0" marL="457200" rtl="0" algn="ctr">
              <a:spcBef>
                <a:spcPts val="1000"/>
              </a:spcBef>
              <a:spcAft>
                <a:spcPts val="1000"/>
              </a:spcAft>
              <a:buClr>
                <a:schemeClr val="dk1"/>
              </a:buClr>
              <a:buSzPts val="1400"/>
              <a:buChar char="●"/>
            </a:pPr>
            <a:r>
              <a:rPr lang="en">
                <a:solidFill>
                  <a:schemeClr val="dk1"/>
                </a:solidFill>
              </a:rPr>
              <a:t>Write references of books</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37"/>
                                        </p:tgtEl>
                                        <p:attrNameLst>
                                          <p:attrName>style.visibility</p:attrName>
                                        </p:attrNameLst>
                                      </p:cBhvr>
                                      <p:to>
                                        <p:strVal val="visible"/>
                                      </p:to>
                                    </p:set>
                                    <p:anim calcmode="lin" valueType="num">
                                      <p:cBhvr additive="base">
                                        <p:cTn dur="1000"/>
                                        <p:tgtEl>
                                          <p:spTgt spid="153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38"/>
                                        </p:tgtEl>
                                        <p:attrNameLst>
                                          <p:attrName>style.visibility</p:attrName>
                                        </p:attrNameLst>
                                      </p:cBhvr>
                                      <p:to>
                                        <p:strVal val="visible"/>
                                      </p:to>
                                    </p:set>
                                    <p:anim calcmode="lin" valueType="num">
                                      <p:cBhvr additive="base">
                                        <p:cTn dur="1000"/>
                                        <p:tgtEl>
                                          <p:spTgt spid="153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36"/>
                                        </p:tgtEl>
                                        <p:attrNameLst>
                                          <p:attrName>style.visibility</p:attrName>
                                        </p:attrNameLst>
                                      </p:cBhvr>
                                      <p:to>
                                        <p:strVal val="visible"/>
                                      </p:to>
                                    </p:set>
                                    <p:anim calcmode="lin" valueType="num">
                                      <p:cBhvr additive="base">
                                        <p:cTn dur="1000"/>
                                        <p:tgtEl>
                                          <p:spTgt spid="153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121"/>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544" name="Google Shape;1544;p121"/>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a:t>
            </a:r>
            <a:r>
              <a:rPr lang="en"/>
              <a:t> team</a:t>
            </a:r>
            <a:endParaRPr/>
          </a:p>
        </p:txBody>
      </p:sp>
      <p:sp>
        <p:nvSpPr>
          <p:cNvPr id="1545" name="Google Shape;1545;p121"/>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John Smith</a:t>
            </a:r>
            <a:endParaRPr/>
          </a:p>
        </p:txBody>
      </p:sp>
      <p:sp>
        <p:nvSpPr>
          <p:cNvPr id="1546" name="Google Shape;1546;p121"/>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547" name="Google Shape;1547;p121"/>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Jenna Doe</a:t>
            </a:r>
            <a:endParaRPr/>
          </a:p>
        </p:txBody>
      </p:sp>
      <p:pic>
        <p:nvPicPr>
          <p:cNvPr id="1548" name="Google Shape;1548;p121"/>
          <p:cNvPicPr preferRelativeResize="0"/>
          <p:nvPr/>
        </p:nvPicPr>
        <p:blipFill rotWithShape="1">
          <a:blip r:embed="rId3">
            <a:alphaModFix/>
          </a:blip>
          <a:srcRect b="0" l="16906" r="16899" t="0"/>
          <a:stretch/>
        </p:blipFill>
        <p:spPr>
          <a:xfrm>
            <a:off x="5310425" y="1373250"/>
            <a:ext cx="1953300" cy="1966800"/>
          </a:xfrm>
          <a:prstGeom prst="rect">
            <a:avLst/>
          </a:prstGeom>
          <a:noFill/>
          <a:ln cap="flat" cmpd="sng" w="28575">
            <a:solidFill>
              <a:schemeClr val="accent1"/>
            </a:solidFill>
            <a:prstDash val="solid"/>
            <a:round/>
            <a:headEnd len="sm" w="sm" type="none"/>
            <a:tailEnd len="sm" w="sm" type="none"/>
          </a:ln>
        </p:spPr>
      </p:pic>
      <p:pic>
        <p:nvPicPr>
          <p:cNvPr id="1549" name="Google Shape;1549;p121"/>
          <p:cNvPicPr preferRelativeResize="0"/>
          <p:nvPr/>
        </p:nvPicPr>
        <p:blipFill rotWithShape="1">
          <a:blip r:embed="rId4">
            <a:alphaModFix/>
          </a:blip>
          <a:srcRect b="32171" l="41551" r="13546" t="0"/>
          <a:stretch/>
        </p:blipFill>
        <p:spPr>
          <a:xfrm>
            <a:off x="1880275" y="1373250"/>
            <a:ext cx="1953300" cy="19668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122"/>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Joe Smith</a:t>
            </a:r>
            <a:endParaRPr/>
          </a:p>
        </p:txBody>
      </p:sp>
      <p:sp>
        <p:nvSpPr>
          <p:cNvPr id="1555" name="Google Shape;1555;p122"/>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556" name="Google Shape;1556;p122"/>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sp>
        <p:nvSpPr>
          <p:cNvPr id="1557" name="Google Shape;1557;p122"/>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Janice Clarke</a:t>
            </a:r>
            <a:endParaRPr/>
          </a:p>
        </p:txBody>
      </p:sp>
      <p:sp>
        <p:nvSpPr>
          <p:cNvPr id="1558" name="Google Shape;1558;p122"/>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sp>
        <p:nvSpPr>
          <p:cNvPr id="1559" name="Google Shape;1559;p122"/>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Dalila Roge</a:t>
            </a:r>
            <a:endParaRPr/>
          </a:p>
        </p:txBody>
      </p:sp>
      <p:sp>
        <p:nvSpPr>
          <p:cNvPr id="1560" name="Google Shape;1560;p122"/>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pic>
        <p:nvPicPr>
          <p:cNvPr id="1561" name="Google Shape;1561;p122"/>
          <p:cNvPicPr preferRelativeResize="0"/>
          <p:nvPr/>
        </p:nvPicPr>
        <p:blipFill rotWithShape="1">
          <a:blip r:embed="rId3">
            <a:alphaModFix/>
          </a:blip>
          <a:srcRect b="39664" l="22123" r="37935" t="0"/>
          <a:stretch/>
        </p:blipFill>
        <p:spPr>
          <a:xfrm>
            <a:off x="3678742" y="1449075"/>
            <a:ext cx="1786500" cy="1798800"/>
          </a:xfrm>
          <a:prstGeom prst="rect">
            <a:avLst/>
          </a:prstGeom>
          <a:noFill/>
          <a:ln cap="flat" cmpd="sng" w="28575">
            <a:solidFill>
              <a:srgbClr val="3F3533"/>
            </a:solidFill>
            <a:prstDash val="solid"/>
            <a:round/>
            <a:headEnd len="sm" w="sm" type="none"/>
            <a:tailEnd len="sm" w="sm" type="none"/>
          </a:ln>
        </p:spPr>
      </p:pic>
      <p:pic>
        <p:nvPicPr>
          <p:cNvPr id="1562" name="Google Shape;1562;p122"/>
          <p:cNvPicPr preferRelativeResize="0"/>
          <p:nvPr/>
        </p:nvPicPr>
        <p:blipFill rotWithShape="1">
          <a:blip r:embed="rId4">
            <a:alphaModFix/>
          </a:blip>
          <a:srcRect b="24944" l="0" r="0" t="7945"/>
          <a:stretch/>
        </p:blipFill>
        <p:spPr>
          <a:xfrm>
            <a:off x="1122925" y="1449075"/>
            <a:ext cx="1786500" cy="1798800"/>
          </a:xfrm>
          <a:prstGeom prst="rect">
            <a:avLst/>
          </a:prstGeom>
          <a:noFill/>
          <a:ln cap="flat" cmpd="sng" w="28575">
            <a:solidFill>
              <a:srgbClr val="3F3533"/>
            </a:solidFill>
            <a:prstDash val="solid"/>
            <a:round/>
            <a:headEnd len="sm" w="sm" type="none"/>
            <a:tailEnd len="sm" w="sm" type="none"/>
          </a:ln>
        </p:spPr>
      </p:pic>
      <p:pic>
        <p:nvPicPr>
          <p:cNvPr id="1563" name="Google Shape;1563;p122"/>
          <p:cNvPicPr preferRelativeResize="0"/>
          <p:nvPr/>
        </p:nvPicPr>
        <p:blipFill rotWithShape="1">
          <a:blip r:embed="rId5">
            <a:alphaModFix/>
          </a:blip>
          <a:srcRect b="39601" l="15131" r="5351" t="7033"/>
          <a:stretch/>
        </p:blipFill>
        <p:spPr>
          <a:xfrm>
            <a:off x="6234567" y="1449075"/>
            <a:ext cx="1786500" cy="1798800"/>
          </a:xfrm>
          <a:prstGeom prst="rect">
            <a:avLst/>
          </a:prstGeom>
          <a:noFill/>
          <a:ln cap="flat" cmpd="sng" w="28575">
            <a:solidFill>
              <a:srgbClr val="3F3533"/>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55"/>
                                        </p:tgtEl>
                                        <p:attrNameLst>
                                          <p:attrName>style.visibility</p:attrName>
                                        </p:attrNameLst>
                                      </p:cBhvr>
                                      <p:to>
                                        <p:strVal val="visible"/>
                                      </p:to>
                                    </p:set>
                                    <p:anim calcmode="lin" valueType="num">
                                      <p:cBhvr additive="base">
                                        <p:cTn dur="1000"/>
                                        <p:tgtEl>
                                          <p:spTgt spid="155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59"/>
                                        </p:tgtEl>
                                        <p:attrNameLst>
                                          <p:attrName>style.visibility</p:attrName>
                                        </p:attrNameLst>
                                      </p:cBhvr>
                                      <p:to>
                                        <p:strVal val="visible"/>
                                      </p:to>
                                    </p:set>
                                    <p:anim calcmode="lin" valueType="num">
                                      <p:cBhvr additive="base">
                                        <p:cTn dur="1000"/>
                                        <p:tgtEl>
                                          <p:spTgt spid="15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560"/>
                                        </p:tgtEl>
                                        <p:attrNameLst>
                                          <p:attrName>style.visibility</p:attrName>
                                        </p:attrNameLst>
                                      </p:cBhvr>
                                      <p:to>
                                        <p:strVal val="visible"/>
                                      </p:to>
                                    </p:set>
                                    <p:anim calcmode="lin" valueType="num">
                                      <p:cBhvr additive="base">
                                        <p:cTn dur="1000"/>
                                        <p:tgtEl>
                                          <p:spTgt spid="156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54"/>
                                        </p:tgtEl>
                                        <p:attrNameLst>
                                          <p:attrName>style.visibility</p:attrName>
                                        </p:attrNameLst>
                                      </p:cBhvr>
                                      <p:to>
                                        <p:strVal val="visible"/>
                                      </p:to>
                                    </p:set>
                                    <p:anim calcmode="lin" valueType="num">
                                      <p:cBhvr additive="base">
                                        <p:cTn dur="1000"/>
                                        <p:tgtEl>
                                          <p:spTgt spid="155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56"/>
                                        </p:tgtEl>
                                        <p:attrNameLst>
                                          <p:attrName>style.visibility</p:attrName>
                                        </p:attrNameLst>
                                      </p:cBhvr>
                                      <p:to>
                                        <p:strVal val="visible"/>
                                      </p:to>
                                    </p:set>
                                    <p:anim calcmode="lin" valueType="num">
                                      <p:cBhvr additive="base">
                                        <p:cTn dur="1000"/>
                                        <p:tgtEl>
                                          <p:spTgt spid="155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57"/>
                                        </p:tgtEl>
                                        <p:attrNameLst>
                                          <p:attrName>style.visibility</p:attrName>
                                        </p:attrNameLst>
                                      </p:cBhvr>
                                      <p:to>
                                        <p:strVal val="visible"/>
                                      </p:to>
                                    </p:set>
                                    <p:anim calcmode="lin" valueType="num">
                                      <p:cBhvr additive="base">
                                        <p:cTn dur="1000"/>
                                        <p:tgtEl>
                                          <p:spTgt spid="155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58"/>
                                        </p:tgtEl>
                                        <p:attrNameLst>
                                          <p:attrName>style.visibility</p:attrName>
                                        </p:attrNameLst>
                                      </p:cBhvr>
                                      <p:to>
                                        <p:strVal val="visible"/>
                                      </p:to>
                                    </p:set>
                                    <p:anim calcmode="lin" valueType="num">
                                      <p:cBhvr additive="base">
                                        <p:cTn dur="1000"/>
                                        <p:tgtEl>
                                          <p:spTgt spid="155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7" name="Shape 1567"/>
        <p:cNvGrpSpPr/>
        <p:nvPr/>
      </p:nvGrpSpPr>
      <p:grpSpPr>
        <a:xfrm>
          <a:off x="0" y="0"/>
          <a:ext cx="0" cy="0"/>
          <a:chOff x="0" y="0"/>
          <a:chExt cx="0" cy="0"/>
        </a:xfrm>
      </p:grpSpPr>
      <p:sp>
        <p:nvSpPr>
          <p:cNvPr id="1568" name="Google Shape;1568;p123"/>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69" name="Google Shape;1569;p123"/>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 email@freepik.com</a:t>
            </a:r>
            <a:endParaRPr/>
          </a:p>
          <a:p>
            <a:pPr indent="0" lvl="0" marL="0" rtl="0" algn="ctr">
              <a:spcBef>
                <a:spcPts val="0"/>
              </a:spcBef>
              <a:spcAft>
                <a:spcPts val="0"/>
              </a:spcAft>
              <a:buNone/>
            </a:pPr>
            <a:r>
              <a:rPr lang="en"/>
              <a:t>+91 620 421 838 yourcompany.com</a:t>
            </a:r>
            <a:endParaRPr/>
          </a:p>
        </p:txBody>
      </p:sp>
      <p:grpSp>
        <p:nvGrpSpPr>
          <p:cNvPr id="1570" name="Google Shape;1570;p123"/>
          <p:cNvGrpSpPr/>
          <p:nvPr/>
        </p:nvGrpSpPr>
        <p:grpSpPr>
          <a:xfrm>
            <a:off x="4961882" y="2876803"/>
            <a:ext cx="458723" cy="458684"/>
            <a:chOff x="1379798" y="1723250"/>
            <a:chExt cx="397887" cy="397887"/>
          </a:xfrm>
        </p:grpSpPr>
        <p:sp>
          <p:nvSpPr>
            <p:cNvPr id="1571" name="Google Shape;1571;p12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2" name="Google Shape;1572;p12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3" name="Google Shape;1573;p12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4" name="Google Shape;1574;p12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575" name="Google Shape;1575;p123"/>
          <p:cNvGrpSpPr/>
          <p:nvPr/>
        </p:nvGrpSpPr>
        <p:grpSpPr>
          <a:xfrm>
            <a:off x="3721699" y="2876803"/>
            <a:ext cx="458747" cy="458684"/>
            <a:chOff x="266768" y="1721375"/>
            <a:chExt cx="397907" cy="397887"/>
          </a:xfrm>
        </p:grpSpPr>
        <p:sp>
          <p:nvSpPr>
            <p:cNvPr id="1576" name="Google Shape;1576;p12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7" name="Google Shape;1577;p12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578" name="Google Shape;1578;p123"/>
          <p:cNvGrpSpPr/>
          <p:nvPr/>
        </p:nvGrpSpPr>
        <p:grpSpPr>
          <a:xfrm>
            <a:off x="4350135" y="2876803"/>
            <a:ext cx="458699" cy="458684"/>
            <a:chOff x="864491" y="1723250"/>
            <a:chExt cx="397866" cy="397887"/>
          </a:xfrm>
        </p:grpSpPr>
        <p:sp>
          <p:nvSpPr>
            <p:cNvPr id="1579" name="Google Shape;1579;p12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80" name="Google Shape;1580;p12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81" name="Google Shape;1581;p12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582" name="Google Shape;1582;p123"/>
          <p:cNvSpPr txBox="1"/>
          <p:nvPr>
            <p:ph idx="4294967295" type="subTitle"/>
          </p:nvPr>
        </p:nvSpPr>
        <p:spPr>
          <a:xfrm>
            <a:off x="2684380" y="4088550"/>
            <a:ext cx="3790200" cy="279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100"/>
              <a:t>Please keep this slide for attribution</a:t>
            </a:r>
            <a:endParaRPr sz="1100"/>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6" name="Shape 1586"/>
        <p:cNvGrpSpPr/>
        <p:nvPr/>
      </p:nvGrpSpPr>
      <p:grpSpPr>
        <a:xfrm>
          <a:off x="0" y="0"/>
          <a:ext cx="0" cy="0"/>
          <a:chOff x="0" y="0"/>
          <a:chExt cx="0" cy="0"/>
        </a:xfrm>
      </p:grpSpPr>
      <p:sp>
        <p:nvSpPr>
          <p:cNvPr id="1587" name="Google Shape;1587;p12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icon pack</a:t>
            </a:r>
            <a:endParaRPr/>
          </a:p>
        </p:txBody>
      </p:sp>
      <p:sp>
        <p:nvSpPr>
          <p:cNvPr id="1588" name="Google Shape;1588;p124"/>
          <p:cNvSpPr/>
          <p:nvPr/>
        </p:nvSpPr>
        <p:spPr>
          <a:xfrm>
            <a:off x="1817160" y="1763096"/>
            <a:ext cx="249811" cy="324060"/>
          </a:xfrm>
          <a:custGeom>
            <a:rect b="b" l="l" r="r" t="t"/>
            <a:pathLst>
              <a:path extrusionOk="0" h="16559" w="12765">
                <a:moveTo>
                  <a:pt x="6373" y="1899"/>
                </a:moveTo>
                <a:cubicBezTo>
                  <a:pt x="6677" y="1899"/>
                  <a:pt x="6902" y="2164"/>
                  <a:pt x="6863" y="2458"/>
                </a:cubicBezTo>
                <a:lnTo>
                  <a:pt x="6863" y="3026"/>
                </a:lnTo>
                <a:cubicBezTo>
                  <a:pt x="7442" y="3232"/>
                  <a:pt x="7834" y="3781"/>
                  <a:pt x="7834" y="4399"/>
                </a:cubicBezTo>
                <a:cubicBezTo>
                  <a:pt x="7790" y="4673"/>
                  <a:pt x="7567" y="4810"/>
                  <a:pt x="7345" y="4810"/>
                </a:cubicBezTo>
                <a:cubicBezTo>
                  <a:pt x="7123" y="4810"/>
                  <a:pt x="6902" y="4673"/>
                  <a:pt x="6863" y="4399"/>
                </a:cubicBezTo>
                <a:cubicBezTo>
                  <a:pt x="6863" y="4100"/>
                  <a:pt x="6620" y="3904"/>
                  <a:pt x="6365" y="3904"/>
                </a:cubicBezTo>
                <a:cubicBezTo>
                  <a:pt x="6244" y="3904"/>
                  <a:pt x="6121" y="3948"/>
                  <a:pt x="6020" y="4046"/>
                </a:cubicBezTo>
                <a:cubicBezTo>
                  <a:pt x="5716" y="4360"/>
                  <a:pt x="5932" y="4889"/>
                  <a:pt x="6373" y="4889"/>
                </a:cubicBezTo>
                <a:cubicBezTo>
                  <a:pt x="7069" y="4889"/>
                  <a:pt x="7677" y="5399"/>
                  <a:pt x="7794" y="6095"/>
                </a:cubicBezTo>
                <a:cubicBezTo>
                  <a:pt x="7912" y="6781"/>
                  <a:pt x="7520" y="7467"/>
                  <a:pt x="6863" y="7702"/>
                </a:cubicBezTo>
                <a:lnTo>
                  <a:pt x="6863" y="8281"/>
                </a:lnTo>
                <a:cubicBezTo>
                  <a:pt x="6902" y="8575"/>
                  <a:pt x="6677" y="8840"/>
                  <a:pt x="6373" y="8840"/>
                </a:cubicBezTo>
                <a:cubicBezTo>
                  <a:pt x="6079" y="8840"/>
                  <a:pt x="5844" y="8575"/>
                  <a:pt x="5893" y="8281"/>
                </a:cubicBezTo>
                <a:lnTo>
                  <a:pt x="5893" y="7712"/>
                </a:lnTo>
                <a:cubicBezTo>
                  <a:pt x="5314" y="7506"/>
                  <a:pt x="4922" y="6957"/>
                  <a:pt x="4922" y="6340"/>
                </a:cubicBezTo>
                <a:cubicBezTo>
                  <a:pt x="4873" y="6046"/>
                  <a:pt x="5108" y="5781"/>
                  <a:pt x="5402" y="5781"/>
                </a:cubicBezTo>
                <a:cubicBezTo>
                  <a:pt x="5706" y="5781"/>
                  <a:pt x="5932" y="6046"/>
                  <a:pt x="5893" y="6340"/>
                </a:cubicBezTo>
                <a:cubicBezTo>
                  <a:pt x="5893" y="6637"/>
                  <a:pt x="6132" y="6831"/>
                  <a:pt x="6382" y="6831"/>
                </a:cubicBezTo>
                <a:cubicBezTo>
                  <a:pt x="6503" y="6831"/>
                  <a:pt x="6627" y="6785"/>
                  <a:pt x="6726" y="6683"/>
                </a:cubicBezTo>
                <a:cubicBezTo>
                  <a:pt x="7040" y="6379"/>
                  <a:pt x="6814" y="5850"/>
                  <a:pt x="6383" y="5850"/>
                </a:cubicBezTo>
                <a:lnTo>
                  <a:pt x="6383" y="5859"/>
                </a:lnTo>
                <a:cubicBezTo>
                  <a:pt x="5677" y="5850"/>
                  <a:pt x="5079" y="5340"/>
                  <a:pt x="4961" y="4654"/>
                </a:cubicBezTo>
                <a:cubicBezTo>
                  <a:pt x="4834" y="3958"/>
                  <a:pt x="5226" y="3281"/>
                  <a:pt x="5893" y="3036"/>
                </a:cubicBezTo>
                <a:lnTo>
                  <a:pt x="5893" y="2458"/>
                </a:lnTo>
                <a:cubicBezTo>
                  <a:pt x="5844" y="2164"/>
                  <a:pt x="6079" y="1899"/>
                  <a:pt x="6373" y="1899"/>
                </a:cubicBezTo>
                <a:close/>
                <a:moveTo>
                  <a:pt x="6388" y="9795"/>
                </a:moveTo>
                <a:cubicBezTo>
                  <a:pt x="6611" y="9795"/>
                  <a:pt x="6834" y="9937"/>
                  <a:pt x="6873" y="10222"/>
                </a:cubicBezTo>
                <a:lnTo>
                  <a:pt x="6873" y="11182"/>
                </a:lnTo>
                <a:cubicBezTo>
                  <a:pt x="6912" y="11477"/>
                  <a:pt x="6687" y="11741"/>
                  <a:pt x="6383" y="11741"/>
                </a:cubicBezTo>
                <a:cubicBezTo>
                  <a:pt x="6089" y="11741"/>
                  <a:pt x="5853" y="11477"/>
                  <a:pt x="5902" y="11182"/>
                </a:cubicBezTo>
                <a:lnTo>
                  <a:pt x="5902" y="10222"/>
                </a:lnTo>
                <a:cubicBezTo>
                  <a:pt x="5942" y="9937"/>
                  <a:pt x="6165" y="9795"/>
                  <a:pt x="6388" y="9795"/>
                </a:cubicBezTo>
                <a:close/>
                <a:moveTo>
                  <a:pt x="6382" y="12675"/>
                </a:moveTo>
                <a:cubicBezTo>
                  <a:pt x="6483" y="12675"/>
                  <a:pt x="6584" y="12707"/>
                  <a:pt x="6667" y="12771"/>
                </a:cubicBezTo>
                <a:lnTo>
                  <a:pt x="10422" y="15584"/>
                </a:lnTo>
                <a:lnTo>
                  <a:pt x="2344" y="15584"/>
                </a:lnTo>
                <a:lnTo>
                  <a:pt x="6089" y="12771"/>
                </a:lnTo>
                <a:cubicBezTo>
                  <a:pt x="6177" y="12707"/>
                  <a:pt x="6280" y="12675"/>
                  <a:pt x="6382" y="12675"/>
                </a:cubicBezTo>
                <a:close/>
                <a:moveTo>
                  <a:pt x="482" y="1"/>
                </a:moveTo>
                <a:cubicBezTo>
                  <a:pt x="220" y="1"/>
                  <a:pt x="1" y="220"/>
                  <a:pt x="1" y="487"/>
                </a:cubicBezTo>
                <a:cubicBezTo>
                  <a:pt x="1" y="768"/>
                  <a:pt x="227" y="982"/>
                  <a:pt x="493" y="982"/>
                </a:cubicBezTo>
                <a:cubicBezTo>
                  <a:pt x="515" y="982"/>
                  <a:pt x="537" y="980"/>
                  <a:pt x="560" y="978"/>
                </a:cubicBezTo>
                <a:lnTo>
                  <a:pt x="1050" y="978"/>
                </a:lnTo>
                <a:lnTo>
                  <a:pt x="1050" y="4026"/>
                </a:lnTo>
                <a:cubicBezTo>
                  <a:pt x="1050" y="5703"/>
                  <a:pt x="1844" y="7271"/>
                  <a:pt x="3177" y="8281"/>
                </a:cubicBezTo>
                <a:cubicBezTo>
                  <a:pt x="1844" y="9281"/>
                  <a:pt x="1050" y="10859"/>
                  <a:pt x="1050" y="12525"/>
                </a:cubicBezTo>
                <a:lnTo>
                  <a:pt x="1050" y="15584"/>
                </a:lnTo>
                <a:lnTo>
                  <a:pt x="560" y="15584"/>
                </a:lnTo>
                <a:cubicBezTo>
                  <a:pt x="533" y="15580"/>
                  <a:pt x="506" y="15577"/>
                  <a:pt x="479" y="15577"/>
                </a:cubicBezTo>
                <a:cubicBezTo>
                  <a:pt x="219" y="15577"/>
                  <a:pt x="1" y="15789"/>
                  <a:pt x="1" y="16064"/>
                </a:cubicBezTo>
                <a:cubicBezTo>
                  <a:pt x="1" y="16345"/>
                  <a:pt x="227" y="16559"/>
                  <a:pt x="493" y="16559"/>
                </a:cubicBezTo>
                <a:cubicBezTo>
                  <a:pt x="515" y="16559"/>
                  <a:pt x="537" y="16558"/>
                  <a:pt x="560" y="16555"/>
                </a:cubicBezTo>
                <a:lnTo>
                  <a:pt x="12206" y="16555"/>
                </a:lnTo>
                <a:cubicBezTo>
                  <a:pt x="12228" y="16558"/>
                  <a:pt x="12250" y="16559"/>
                  <a:pt x="12272" y="16559"/>
                </a:cubicBezTo>
                <a:cubicBezTo>
                  <a:pt x="12539" y="16559"/>
                  <a:pt x="12765" y="16345"/>
                  <a:pt x="12765" y="16064"/>
                </a:cubicBezTo>
                <a:cubicBezTo>
                  <a:pt x="12765" y="15789"/>
                  <a:pt x="12547" y="15577"/>
                  <a:pt x="12286" y="15577"/>
                </a:cubicBezTo>
                <a:cubicBezTo>
                  <a:pt x="12260" y="15577"/>
                  <a:pt x="12233" y="15580"/>
                  <a:pt x="12206" y="15584"/>
                </a:cubicBezTo>
                <a:lnTo>
                  <a:pt x="11716" y="15584"/>
                </a:lnTo>
                <a:lnTo>
                  <a:pt x="11716" y="12525"/>
                </a:lnTo>
                <a:cubicBezTo>
                  <a:pt x="11706" y="10859"/>
                  <a:pt x="10922" y="9281"/>
                  <a:pt x="9588" y="8281"/>
                </a:cubicBezTo>
                <a:cubicBezTo>
                  <a:pt x="10922" y="7271"/>
                  <a:pt x="11706" y="5703"/>
                  <a:pt x="11716" y="4026"/>
                </a:cubicBezTo>
                <a:lnTo>
                  <a:pt x="11716" y="978"/>
                </a:lnTo>
                <a:lnTo>
                  <a:pt x="12206" y="978"/>
                </a:lnTo>
                <a:cubicBezTo>
                  <a:pt x="12228" y="980"/>
                  <a:pt x="12250" y="982"/>
                  <a:pt x="12272" y="982"/>
                </a:cubicBezTo>
                <a:cubicBezTo>
                  <a:pt x="12539" y="982"/>
                  <a:pt x="12765" y="768"/>
                  <a:pt x="12765" y="487"/>
                </a:cubicBezTo>
                <a:cubicBezTo>
                  <a:pt x="12765" y="220"/>
                  <a:pt x="12545" y="1"/>
                  <a:pt x="12284" y="1"/>
                </a:cubicBezTo>
                <a:cubicBezTo>
                  <a:pt x="12258" y="1"/>
                  <a:pt x="12232" y="3"/>
                  <a:pt x="12206" y="7"/>
                </a:cubicBezTo>
                <a:lnTo>
                  <a:pt x="560" y="7"/>
                </a:lnTo>
                <a:cubicBezTo>
                  <a:pt x="533" y="3"/>
                  <a:pt x="507"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 name="Google Shape;1589;p124"/>
          <p:cNvGrpSpPr/>
          <p:nvPr/>
        </p:nvGrpSpPr>
        <p:grpSpPr>
          <a:xfrm>
            <a:off x="7035775" y="3818083"/>
            <a:ext cx="331535" cy="324040"/>
            <a:chOff x="7035775" y="3818083"/>
            <a:chExt cx="331535" cy="324040"/>
          </a:xfrm>
        </p:grpSpPr>
        <p:sp>
          <p:nvSpPr>
            <p:cNvPr id="1590" name="Google Shape;1590;p124"/>
            <p:cNvSpPr/>
            <p:nvPr/>
          </p:nvSpPr>
          <p:spPr>
            <a:xfrm>
              <a:off x="7116149" y="4075350"/>
              <a:ext cx="170964" cy="66773"/>
            </a:xfrm>
            <a:custGeom>
              <a:rect b="b" l="l" r="r" t="t"/>
              <a:pathLst>
                <a:path extrusionOk="0" h="3412" w="8736">
                  <a:moveTo>
                    <a:pt x="491" y="0"/>
                  </a:moveTo>
                  <a:cubicBezTo>
                    <a:pt x="226" y="0"/>
                    <a:pt x="1" y="226"/>
                    <a:pt x="1" y="490"/>
                  </a:cubicBezTo>
                  <a:lnTo>
                    <a:pt x="1" y="2922"/>
                  </a:lnTo>
                  <a:cubicBezTo>
                    <a:pt x="1" y="3186"/>
                    <a:pt x="226" y="3412"/>
                    <a:pt x="491" y="3412"/>
                  </a:cubicBezTo>
                  <a:lnTo>
                    <a:pt x="8245" y="3412"/>
                  </a:lnTo>
                  <a:cubicBezTo>
                    <a:pt x="8520" y="3412"/>
                    <a:pt x="8735" y="3186"/>
                    <a:pt x="8735" y="2922"/>
                  </a:cubicBezTo>
                  <a:lnTo>
                    <a:pt x="8735" y="490"/>
                  </a:lnTo>
                  <a:cubicBezTo>
                    <a:pt x="8735" y="216"/>
                    <a:pt x="8520" y="0"/>
                    <a:pt x="8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24"/>
            <p:cNvSpPr/>
            <p:nvPr/>
          </p:nvSpPr>
          <p:spPr>
            <a:xfrm>
              <a:off x="7035775" y="3818083"/>
              <a:ext cx="331535" cy="238480"/>
            </a:xfrm>
            <a:custGeom>
              <a:rect b="b" l="l" r="r" t="t"/>
              <a:pathLst>
                <a:path extrusionOk="0" h="12186" w="16941">
                  <a:moveTo>
                    <a:pt x="2265" y="2147"/>
                  </a:moveTo>
                  <a:cubicBezTo>
                    <a:pt x="2383" y="3402"/>
                    <a:pt x="2667" y="4637"/>
                    <a:pt x="3098" y="5814"/>
                  </a:cubicBezTo>
                  <a:cubicBezTo>
                    <a:pt x="2039" y="5794"/>
                    <a:pt x="1187" y="4941"/>
                    <a:pt x="1177" y="3882"/>
                  </a:cubicBezTo>
                  <a:cubicBezTo>
                    <a:pt x="1187" y="3147"/>
                    <a:pt x="1608" y="2481"/>
                    <a:pt x="2265" y="2147"/>
                  </a:cubicBezTo>
                  <a:close/>
                  <a:moveTo>
                    <a:pt x="14695" y="2157"/>
                  </a:moveTo>
                  <a:cubicBezTo>
                    <a:pt x="15509" y="2549"/>
                    <a:pt x="15930" y="3441"/>
                    <a:pt x="15734" y="4314"/>
                  </a:cubicBezTo>
                  <a:cubicBezTo>
                    <a:pt x="15538" y="5196"/>
                    <a:pt x="14754" y="5814"/>
                    <a:pt x="13862" y="5814"/>
                  </a:cubicBezTo>
                  <a:cubicBezTo>
                    <a:pt x="14293" y="4637"/>
                    <a:pt x="14578" y="3402"/>
                    <a:pt x="14695" y="2157"/>
                  </a:cubicBezTo>
                  <a:close/>
                  <a:moveTo>
                    <a:pt x="7429" y="2905"/>
                  </a:moveTo>
                  <a:cubicBezTo>
                    <a:pt x="7456" y="2905"/>
                    <a:pt x="7482" y="2907"/>
                    <a:pt x="7510" y="2912"/>
                  </a:cubicBezTo>
                  <a:lnTo>
                    <a:pt x="8480" y="2912"/>
                  </a:lnTo>
                  <a:cubicBezTo>
                    <a:pt x="8745" y="2912"/>
                    <a:pt x="8960" y="3128"/>
                    <a:pt x="8960" y="3402"/>
                  </a:cubicBezTo>
                  <a:lnTo>
                    <a:pt x="8960" y="5823"/>
                  </a:lnTo>
                  <a:lnTo>
                    <a:pt x="9451" y="5823"/>
                  </a:lnTo>
                  <a:cubicBezTo>
                    <a:pt x="10009" y="5902"/>
                    <a:pt x="10009" y="6706"/>
                    <a:pt x="9451" y="6794"/>
                  </a:cubicBezTo>
                  <a:lnTo>
                    <a:pt x="9451" y="6784"/>
                  </a:lnTo>
                  <a:lnTo>
                    <a:pt x="7510" y="6784"/>
                  </a:lnTo>
                  <a:cubicBezTo>
                    <a:pt x="7483" y="6788"/>
                    <a:pt x="7457" y="6791"/>
                    <a:pt x="7432" y="6791"/>
                  </a:cubicBezTo>
                  <a:cubicBezTo>
                    <a:pt x="7170" y="6791"/>
                    <a:pt x="6951" y="6572"/>
                    <a:pt x="6951" y="6304"/>
                  </a:cubicBezTo>
                  <a:cubicBezTo>
                    <a:pt x="6951" y="6023"/>
                    <a:pt x="7177" y="5809"/>
                    <a:pt x="7443" y="5809"/>
                  </a:cubicBezTo>
                  <a:cubicBezTo>
                    <a:pt x="7465" y="5809"/>
                    <a:pt x="7487" y="5811"/>
                    <a:pt x="7510" y="5814"/>
                  </a:cubicBezTo>
                  <a:lnTo>
                    <a:pt x="7990" y="5814"/>
                  </a:lnTo>
                  <a:lnTo>
                    <a:pt x="7990" y="3882"/>
                  </a:lnTo>
                  <a:lnTo>
                    <a:pt x="7510" y="3882"/>
                  </a:lnTo>
                  <a:cubicBezTo>
                    <a:pt x="7487" y="3885"/>
                    <a:pt x="7465" y="3887"/>
                    <a:pt x="7443" y="3887"/>
                  </a:cubicBezTo>
                  <a:cubicBezTo>
                    <a:pt x="7177" y="3887"/>
                    <a:pt x="6951" y="3673"/>
                    <a:pt x="6951" y="3392"/>
                  </a:cubicBezTo>
                  <a:cubicBezTo>
                    <a:pt x="6951" y="3116"/>
                    <a:pt x="7169" y="2905"/>
                    <a:pt x="7429" y="2905"/>
                  </a:cubicBezTo>
                  <a:close/>
                  <a:moveTo>
                    <a:pt x="2667" y="0"/>
                  </a:moveTo>
                  <a:cubicBezTo>
                    <a:pt x="2402" y="0"/>
                    <a:pt x="2177" y="216"/>
                    <a:pt x="2177" y="491"/>
                  </a:cubicBezTo>
                  <a:cubicBezTo>
                    <a:pt x="2177" y="706"/>
                    <a:pt x="2177" y="922"/>
                    <a:pt x="2196" y="1128"/>
                  </a:cubicBezTo>
                  <a:cubicBezTo>
                    <a:pt x="834" y="1579"/>
                    <a:pt x="0" y="2951"/>
                    <a:pt x="245" y="4363"/>
                  </a:cubicBezTo>
                  <a:cubicBezTo>
                    <a:pt x="479" y="5771"/>
                    <a:pt x="1683" y="6784"/>
                    <a:pt x="3106" y="6784"/>
                  </a:cubicBezTo>
                  <a:cubicBezTo>
                    <a:pt x="3120" y="6784"/>
                    <a:pt x="3134" y="6784"/>
                    <a:pt x="3147" y="6784"/>
                  </a:cubicBezTo>
                  <a:lnTo>
                    <a:pt x="3510" y="6784"/>
                  </a:lnTo>
                  <a:cubicBezTo>
                    <a:pt x="4245" y="8313"/>
                    <a:pt x="5225" y="9451"/>
                    <a:pt x="6363" y="10098"/>
                  </a:cubicBezTo>
                  <a:cubicBezTo>
                    <a:pt x="6784" y="10352"/>
                    <a:pt x="7029" y="10813"/>
                    <a:pt x="7019" y="11313"/>
                  </a:cubicBezTo>
                  <a:lnTo>
                    <a:pt x="7019" y="12186"/>
                  </a:lnTo>
                  <a:lnTo>
                    <a:pt x="9921" y="12186"/>
                  </a:lnTo>
                  <a:lnTo>
                    <a:pt x="9921" y="11313"/>
                  </a:lnTo>
                  <a:cubicBezTo>
                    <a:pt x="9911" y="10813"/>
                    <a:pt x="10156" y="10352"/>
                    <a:pt x="10578" y="10098"/>
                  </a:cubicBezTo>
                  <a:cubicBezTo>
                    <a:pt x="11715" y="9460"/>
                    <a:pt x="12695" y="8323"/>
                    <a:pt x="13431" y="6784"/>
                  </a:cubicBezTo>
                  <a:lnTo>
                    <a:pt x="13803" y="6784"/>
                  </a:lnTo>
                  <a:cubicBezTo>
                    <a:pt x="13817" y="6784"/>
                    <a:pt x="13830" y="6784"/>
                    <a:pt x="13844" y="6784"/>
                  </a:cubicBezTo>
                  <a:cubicBezTo>
                    <a:pt x="15258" y="6784"/>
                    <a:pt x="16462" y="5771"/>
                    <a:pt x="16705" y="4373"/>
                  </a:cubicBezTo>
                  <a:cubicBezTo>
                    <a:pt x="16940" y="2961"/>
                    <a:pt x="16117" y="1588"/>
                    <a:pt x="14754" y="1138"/>
                  </a:cubicBezTo>
                  <a:lnTo>
                    <a:pt x="14764" y="1128"/>
                  </a:lnTo>
                  <a:cubicBezTo>
                    <a:pt x="14774" y="922"/>
                    <a:pt x="14774" y="706"/>
                    <a:pt x="14774" y="491"/>
                  </a:cubicBezTo>
                  <a:cubicBezTo>
                    <a:pt x="14783" y="216"/>
                    <a:pt x="14558" y="0"/>
                    <a:pt x="14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 name="Google Shape;1592;p124"/>
          <p:cNvSpPr/>
          <p:nvPr/>
        </p:nvSpPr>
        <p:spPr>
          <a:xfrm>
            <a:off x="7286897" y="3396016"/>
            <a:ext cx="76754" cy="120121"/>
          </a:xfrm>
          <a:custGeom>
            <a:rect b="b" l="l" r="r" t="t"/>
            <a:pathLst>
              <a:path extrusionOk="0" h="6138" w="3922">
                <a:moveTo>
                  <a:pt x="1" y="1"/>
                </a:moveTo>
                <a:lnTo>
                  <a:pt x="1" y="1"/>
                </a:lnTo>
                <a:cubicBezTo>
                  <a:pt x="1304" y="1844"/>
                  <a:pt x="1304" y="4294"/>
                  <a:pt x="1" y="6137"/>
                </a:cubicBezTo>
                <a:lnTo>
                  <a:pt x="3520" y="5490"/>
                </a:lnTo>
                <a:cubicBezTo>
                  <a:pt x="3755" y="5441"/>
                  <a:pt x="3912" y="5245"/>
                  <a:pt x="3922" y="5010"/>
                </a:cubicBezTo>
                <a:lnTo>
                  <a:pt x="3922" y="1138"/>
                </a:lnTo>
                <a:cubicBezTo>
                  <a:pt x="3912" y="903"/>
                  <a:pt x="3755" y="697"/>
                  <a:pt x="3520" y="658"/>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24"/>
          <p:cNvSpPr/>
          <p:nvPr/>
        </p:nvSpPr>
        <p:spPr>
          <a:xfrm>
            <a:off x="7039806" y="3396016"/>
            <a:ext cx="76558" cy="120121"/>
          </a:xfrm>
          <a:custGeom>
            <a:rect b="b" l="l" r="r" t="t"/>
            <a:pathLst>
              <a:path extrusionOk="0" h="6138" w="3912">
                <a:moveTo>
                  <a:pt x="3912" y="1"/>
                </a:moveTo>
                <a:lnTo>
                  <a:pt x="402" y="658"/>
                </a:lnTo>
                <a:cubicBezTo>
                  <a:pt x="167" y="697"/>
                  <a:pt x="0" y="903"/>
                  <a:pt x="0" y="1138"/>
                </a:cubicBezTo>
                <a:lnTo>
                  <a:pt x="0" y="5010"/>
                </a:lnTo>
                <a:cubicBezTo>
                  <a:pt x="0" y="5245"/>
                  <a:pt x="167" y="5441"/>
                  <a:pt x="402" y="5490"/>
                </a:cubicBezTo>
                <a:lnTo>
                  <a:pt x="3912" y="6137"/>
                </a:lnTo>
                <a:cubicBezTo>
                  <a:pt x="2618" y="4304"/>
                  <a:pt x="2618" y="1844"/>
                  <a:pt x="3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24"/>
          <p:cNvSpPr/>
          <p:nvPr/>
        </p:nvSpPr>
        <p:spPr>
          <a:xfrm>
            <a:off x="7113859" y="3350164"/>
            <a:ext cx="175562" cy="191297"/>
          </a:xfrm>
          <a:custGeom>
            <a:rect b="b" l="l" r="r" t="t"/>
            <a:pathLst>
              <a:path extrusionOk="0" h="9775" w="8971">
                <a:moveTo>
                  <a:pt x="4490" y="2912"/>
                </a:moveTo>
                <a:cubicBezTo>
                  <a:pt x="4784" y="2912"/>
                  <a:pt x="5019" y="3177"/>
                  <a:pt x="4970" y="3481"/>
                </a:cubicBezTo>
                <a:lnTo>
                  <a:pt x="4970" y="4932"/>
                </a:lnTo>
                <a:lnTo>
                  <a:pt x="5461" y="4932"/>
                </a:lnTo>
                <a:cubicBezTo>
                  <a:pt x="6019" y="5020"/>
                  <a:pt x="6019" y="5814"/>
                  <a:pt x="5461" y="5902"/>
                </a:cubicBezTo>
                <a:lnTo>
                  <a:pt x="4490" y="5902"/>
                </a:lnTo>
                <a:cubicBezTo>
                  <a:pt x="4225" y="5902"/>
                  <a:pt x="4010" y="5687"/>
                  <a:pt x="4000" y="5412"/>
                </a:cubicBezTo>
                <a:lnTo>
                  <a:pt x="4000" y="3481"/>
                </a:lnTo>
                <a:cubicBezTo>
                  <a:pt x="3961" y="3177"/>
                  <a:pt x="4186" y="2912"/>
                  <a:pt x="4490" y="2912"/>
                </a:cubicBezTo>
                <a:close/>
                <a:moveTo>
                  <a:pt x="4490" y="1"/>
                </a:moveTo>
                <a:cubicBezTo>
                  <a:pt x="4186" y="1"/>
                  <a:pt x="3961" y="275"/>
                  <a:pt x="4000" y="569"/>
                </a:cubicBezTo>
                <a:lnTo>
                  <a:pt x="4000" y="1079"/>
                </a:lnTo>
                <a:cubicBezTo>
                  <a:pt x="1706" y="1334"/>
                  <a:pt x="0" y="3344"/>
                  <a:pt x="138" y="5657"/>
                </a:cubicBezTo>
                <a:cubicBezTo>
                  <a:pt x="265" y="7971"/>
                  <a:pt x="2177" y="9774"/>
                  <a:pt x="4490" y="9774"/>
                </a:cubicBezTo>
                <a:cubicBezTo>
                  <a:pt x="6804" y="9774"/>
                  <a:pt x="8715" y="7971"/>
                  <a:pt x="8843" y="5657"/>
                </a:cubicBezTo>
                <a:cubicBezTo>
                  <a:pt x="8970" y="3344"/>
                  <a:pt x="7274" y="1334"/>
                  <a:pt x="4970" y="1079"/>
                </a:cubicBezTo>
                <a:lnTo>
                  <a:pt x="4970" y="569"/>
                </a:lnTo>
                <a:cubicBezTo>
                  <a:pt x="5019" y="275"/>
                  <a:pt x="4784" y="1"/>
                  <a:pt x="4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124"/>
          <p:cNvGrpSpPr/>
          <p:nvPr/>
        </p:nvGrpSpPr>
        <p:grpSpPr>
          <a:xfrm>
            <a:off x="7059376" y="2753905"/>
            <a:ext cx="284704" cy="323864"/>
            <a:chOff x="7059376" y="2753905"/>
            <a:chExt cx="284704" cy="323864"/>
          </a:xfrm>
        </p:grpSpPr>
        <p:sp>
          <p:nvSpPr>
            <p:cNvPr id="1596" name="Google Shape;1596;p124"/>
            <p:cNvSpPr/>
            <p:nvPr/>
          </p:nvSpPr>
          <p:spPr>
            <a:xfrm>
              <a:off x="7059376" y="3020762"/>
              <a:ext cx="218147" cy="57007"/>
            </a:xfrm>
            <a:custGeom>
              <a:rect b="b" l="l" r="r" t="t"/>
              <a:pathLst>
                <a:path extrusionOk="0" h="2913" w="11147">
                  <a:moveTo>
                    <a:pt x="490" y="1"/>
                  </a:moveTo>
                  <a:cubicBezTo>
                    <a:pt x="226" y="1"/>
                    <a:pt x="0" y="226"/>
                    <a:pt x="0" y="491"/>
                  </a:cubicBezTo>
                  <a:cubicBezTo>
                    <a:pt x="10" y="1834"/>
                    <a:pt x="1088" y="2912"/>
                    <a:pt x="2431" y="2912"/>
                  </a:cubicBezTo>
                  <a:lnTo>
                    <a:pt x="11146" y="2912"/>
                  </a:lnTo>
                  <a:cubicBezTo>
                    <a:pt x="10833" y="2501"/>
                    <a:pt x="10666" y="2001"/>
                    <a:pt x="10666" y="1481"/>
                  </a:cubicBezTo>
                  <a:lnTo>
                    <a:pt x="10666" y="1471"/>
                  </a:lnTo>
                  <a:lnTo>
                    <a:pt x="10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24"/>
            <p:cNvSpPr/>
            <p:nvPr/>
          </p:nvSpPr>
          <p:spPr>
            <a:xfrm>
              <a:off x="7097362" y="2753905"/>
              <a:ext cx="246719" cy="323473"/>
            </a:xfrm>
            <a:custGeom>
              <a:rect b="b" l="l" r="r" t="t"/>
              <a:pathLst>
                <a:path extrusionOk="0" h="16529" w="12607">
                  <a:moveTo>
                    <a:pt x="3333" y="2967"/>
                  </a:moveTo>
                  <a:cubicBezTo>
                    <a:pt x="3356" y="2967"/>
                    <a:pt x="3379" y="2968"/>
                    <a:pt x="3402" y="2971"/>
                  </a:cubicBezTo>
                  <a:lnTo>
                    <a:pt x="9215" y="2971"/>
                  </a:lnTo>
                  <a:cubicBezTo>
                    <a:pt x="9764" y="3059"/>
                    <a:pt x="9764" y="3854"/>
                    <a:pt x="9215" y="3942"/>
                  </a:cubicBezTo>
                  <a:lnTo>
                    <a:pt x="3402" y="3942"/>
                  </a:lnTo>
                  <a:cubicBezTo>
                    <a:pt x="3375" y="3946"/>
                    <a:pt x="3348" y="3948"/>
                    <a:pt x="3321" y="3948"/>
                  </a:cubicBezTo>
                  <a:cubicBezTo>
                    <a:pt x="3053" y="3948"/>
                    <a:pt x="2833" y="3729"/>
                    <a:pt x="2833" y="3461"/>
                  </a:cubicBezTo>
                  <a:cubicBezTo>
                    <a:pt x="2833" y="3181"/>
                    <a:pt x="3059" y="2967"/>
                    <a:pt x="3333" y="2967"/>
                  </a:cubicBezTo>
                  <a:close/>
                  <a:moveTo>
                    <a:pt x="3321" y="4906"/>
                  </a:moveTo>
                  <a:cubicBezTo>
                    <a:pt x="3348" y="4906"/>
                    <a:pt x="3375" y="4908"/>
                    <a:pt x="3402" y="4912"/>
                  </a:cubicBezTo>
                  <a:lnTo>
                    <a:pt x="6304" y="4912"/>
                  </a:lnTo>
                  <a:cubicBezTo>
                    <a:pt x="6862" y="4991"/>
                    <a:pt x="6862" y="5795"/>
                    <a:pt x="6304" y="5883"/>
                  </a:cubicBezTo>
                  <a:lnTo>
                    <a:pt x="3402" y="5883"/>
                  </a:lnTo>
                  <a:cubicBezTo>
                    <a:pt x="3379" y="5886"/>
                    <a:pt x="3356" y="5887"/>
                    <a:pt x="3333" y="5887"/>
                  </a:cubicBezTo>
                  <a:cubicBezTo>
                    <a:pt x="3059" y="5887"/>
                    <a:pt x="2833" y="5673"/>
                    <a:pt x="2833" y="5393"/>
                  </a:cubicBezTo>
                  <a:cubicBezTo>
                    <a:pt x="2833" y="5125"/>
                    <a:pt x="3053" y="4906"/>
                    <a:pt x="3321" y="4906"/>
                  </a:cubicBezTo>
                  <a:close/>
                  <a:moveTo>
                    <a:pt x="4363" y="8784"/>
                  </a:moveTo>
                  <a:cubicBezTo>
                    <a:pt x="3921" y="8784"/>
                    <a:pt x="3696" y="9314"/>
                    <a:pt x="4010" y="9628"/>
                  </a:cubicBezTo>
                  <a:cubicBezTo>
                    <a:pt x="4107" y="9725"/>
                    <a:pt x="4229" y="9769"/>
                    <a:pt x="4348" y="9769"/>
                  </a:cubicBezTo>
                  <a:cubicBezTo>
                    <a:pt x="4599" y="9769"/>
                    <a:pt x="4843" y="9574"/>
                    <a:pt x="4843" y="9275"/>
                  </a:cubicBezTo>
                  <a:cubicBezTo>
                    <a:pt x="4843" y="9010"/>
                    <a:pt x="4627" y="8794"/>
                    <a:pt x="4363" y="8784"/>
                  </a:cubicBezTo>
                  <a:close/>
                  <a:moveTo>
                    <a:pt x="4362" y="7817"/>
                  </a:moveTo>
                  <a:cubicBezTo>
                    <a:pt x="5144" y="7817"/>
                    <a:pt x="5813" y="8454"/>
                    <a:pt x="5813" y="9275"/>
                  </a:cubicBezTo>
                  <a:cubicBezTo>
                    <a:pt x="5813" y="9490"/>
                    <a:pt x="5764" y="9706"/>
                    <a:pt x="5676" y="9902"/>
                  </a:cubicBezTo>
                  <a:lnTo>
                    <a:pt x="6647" y="10872"/>
                  </a:lnTo>
                  <a:cubicBezTo>
                    <a:pt x="6833" y="11059"/>
                    <a:pt x="6833" y="11363"/>
                    <a:pt x="6647" y="11559"/>
                  </a:cubicBezTo>
                  <a:cubicBezTo>
                    <a:pt x="6549" y="11652"/>
                    <a:pt x="6424" y="11698"/>
                    <a:pt x="6300" y="11698"/>
                  </a:cubicBezTo>
                  <a:cubicBezTo>
                    <a:pt x="6176" y="11698"/>
                    <a:pt x="6054" y="11652"/>
                    <a:pt x="5960" y="11559"/>
                  </a:cubicBezTo>
                  <a:lnTo>
                    <a:pt x="4990" y="10588"/>
                  </a:lnTo>
                  <a:cubicBezTo>
                    <a:pt x="4789" y="10681"/>
                    <a:pt x="4573" y="10728"/>
                    <a:pt x="4359" y="10728"/>
                  </a:cubicBezTo>
                  <a:cubicBezTo>
                    <a:pt x="4144" y="10728"/>
                    <a:pt x="3931" y="10681"/>
                    <a:pt x="3735" y="10588"/>
                  </a:cubicBezTo>
                  <a:lnTo>
                    <a:pt x="2765" y="11559"/>
                  </a:lnTo>
                  <a:cubicBezTo>
                    <a:pt x="2670" y="11629"/>
                    <a:pt x="2570" y="11659"/>
                    <a:pt x="2475" y="11659"/>
                  </a:cubicBezTo>
                  <a:cubicBezTo>
                    <a:pt x="2115" y="11659"/>
                    <a:pt x="1815" y="11229"/>
                    <a:pt x="2078" y="10872"/>
                  </a:cubicBezTo>
                  <a:lnTo>
                    <a:pt x="3049" y="9902"/>
                  </a:lnTo>
                  <a:cubicBezTo>
                    <a:pt x="2647" y="9059"/>
                    <a:pt x="3137" y="8059"/>
                    <a:pt x="4039" y="7853"/>
                  </a:cubicBezTo>
                  <a:cubicBezTo>
                    <a:pt x="4148" y="7829"/>
                    <a:pt x="4256" y="7817"/>
                    <a:pt x="4362" y="7817"/>
                  </a:cubicBezTo>
                  <a:close/>
                  <a:moveTo>
                    <a:pt x="490" y="1"/>
                  </a:moveTo>
                  <a:cubicBezTo>
                    <a:pt x="216" y="1"/>
                    <a:pt x="0" y="217"/>
                    <a:pt x="0" y="481"/>
                  </a:cubicBezTo>
                  <a:lnTo>
                    <a:pt x="0" y="12666"/>
                  </a:lnTo>
                  <a:lnTo>
                    <a:pt x="9205" y="12666"/>
                  </a:lnTo>
                  <a:cubicBezTo>
                    <a:pt x="9470" y="12666"/>
                    <a:pt x="9695" y="12882"/>
                    <a:pt x="9695" y="13157"/>
                  </a:cubicBezTo>
                  <a:lnTo>
                    <a:pt x="9695" y="15117"/>
                  </a:lnTo>
                  <a:cubicBezTo>
                    <a:pt x="9715" y="15901"/>
                    <a:pt x="10362" y="16529"/>
                    <a:pt x="11146" y="16529"/>
                  </a:cubicBezTo>
                  <a:cubicBezTo>
                    <a:pt x="11931" y="16529"/>
                    <a:pt x="12578" y="15901"/>
                    <a:pt x="12607" y="15117"/>
                  </a:cubicBezTo>
                  <a:lnTo>
                    <a:pt x="12607" y="481"/>
                  </a:lnTo>
                  <a:cubicBezTo>
                    <a:pt x="12597" y="217"/>
                    <a:pt x="12381" y="1"/>
                    <a:pt x="12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124"/>
          <p:cNvGrpSpPr/>
          <p:nvPr/>
        </p:nvGrpSpPr>
        <p:grpSpPr>
          <a:xfrm>
            <a:off x="7048632" y="2245966"/>
            <a:ext cx="306388" cy="324079"/>
            <a:chOff x="7048632" y="2245966"/>
            <a:chExt cx="306388" cy="324079"/>
          </a:xfrm>
        </p:grpSpPr>
        <p:sp>
          <p:nvSpPr>
            <p:cNvPr id="1599" name="Google Shape;1599;p124"/>
            <p:cNvSpPr/>
            <p:nvPr/>
          </p:nvSpPr>
          <p:spPr>
            <a:xfrm>
              <a:off x="7048632" y="2550808"/>
              <a:ext cx="249420" cy="19237"/>
            </a:xfrm>
            <a:custGeom>
              <a:rect b="b" l="l" r="r" t="t"/>
              <a:pathLst>
                <a:path extrusionOk="0" h="983" w="12745">
                  <a:moveTo>
                    <a:pt x="12266" y="1"/>
                  </a:moveTo>
                  <a:cubicBezTo>
                    <a:pt x="12240" y="1"/>
                    <a:pt x="12213" y="3"/>
                    <a:pt x="12185" y="7"/>
                  </a:cubicBezTo>
                  <a:lnTo>
                    <a:pt x="549" y="7"/>
                  </a:lnTo>
                  <a:cubicBezTo>
                    <a:pt x="0" y="86"/>
                    <a:pt x="0" y="890"/>
                    <a:pt x="549" y="978"/>
                  </a:cubicBezTo>
                  <a:lnTo>
                    <a:pt x="12185" y="978"/>
                  </a:lnTo>
                  <a:cubicBezTo>
                    <a:pt x="12208" y="981"/>
                    <a:pt x="12230" y="982"/>
                    <a:pt x="12252" y="982"/>
                  </a:cubicBezTo>
                  <a:cubicBezTo>
                    <a:pt x="12518" y="982"/>
                    <a:pt x="12744" y="768"/>
                    <a:pt x="12744" y="488"/>
                  </a:cubicBezTo>
                  <a:cubicBezTo>
                    <a:pt x="12744" y="212"/>
                    <a:pt x="12526" y="1"/>
                    <a:pt x="12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24"/>
            <p:cNvSpPr/>
            <p:nvPr/>
          </p:nvSpPr>
          <p:spPr>
            <a:xfrm>
              <a:off x="7182726" y="2245966"/>
              <a:ext cx="172294" cy="113878"/>
            </a:xfrm>
            <a:custGeom>
              <a:rect b="b" l="l" r="r" t="t"/>
              <a:pathLst>
                <a:path extrusionOk="0" h="5819" w="8804">
                  <a:moveTo>
                    <a:pt x="8316" y="1"/>
                  </a:moveTo>
                  <a:cubicBezTo>
                    <a:pt x="8289" y="1"/>
                    <a:pt x="8262" y="3"/>
                    <a:pt x="8235" y="7"/>
                  </a:cubicBezTo>
                  <a:lnTo>
                    <a:pt x="2422" y="7"/>
                  </a:lnTo>
                  <a:cubicBezTo>
                    <a:pt x="1638" y="27"/>
                    <a:pt x="1010" y="674"/>
                    <a:pt x="1010" y="1458"/>
                  </a:cubicBezTo>
                  <a:cubicBezTo>
                    <a:pt x="1010" y="2252"/>
                    <a:pt x="1638" y="2889"/>
                    <a:pt x="2422" y="2919"/>
                  </a:cubicBezTo>
                  <a:lnTo>
                    <a:pt x="5333" y="2919"/>
                  </a:lnTo>
                  <a:cubicBezTo>
                    <a:pt x="5361" y="2914"/>
                    <a:pt x="5388" y="2912"/>
                    <a:pt x="5414" y="2912"/>
                  </a:cubicBezTo>
                  <a:cubicBezTo>
                    <a:pt x="5674" y="2912"/>
                    <a:pt x="5892" y="3123"/>
                    <a:pt x="5892" y="3399"/>
                  </a:cubicBezTo>
                  <a:cubicBezTo>
                    <a:pt x="5892" y="3680"/>
                    <a:pt x="5666" y="3894"/>
                    <a:pt x="5400" y="3894"/>
                  </a:cubicBezTo>
                  <a:cubicBezTo>
                    <a:pt x="5378" y="3894"/>
                    <a:pt x="5356" y="3892"/>
                    <a:pt x="5333" y="3889"/>
                  </a:cubicBezTo>
                  <a:lnTo>
                    <a:pt x="1451" y="3889"/>
                  </a:lnTo>
                  <a:cubicBezTo>
                    <a:pt x="667" y="3889"/>
                    <a:pt x="1" y="4575"/>
                    <a:pt x="1" y="5399"/>
                  </a:cubicBezTo>
                  <a:cubicBezTo>
                    <a:pt x="45" y="5678"/>
                    <a:pt x="265" y="5818"/>
                    <a:pt x="486" y="5818"/>
                  </a:cubicBezTo>
                  <a:cubicBezTo>
                    <a:pt x="706" y="5818"/>
                    <a:pt x="927" y="5678"/>
                    <a:pt x="971" y="5399"/>
                  </a:cubicBezTo>
                  <a:cubicBezTo>
                    <a:pt x="971" y="5124"/>
                    <a:pt x="1206" y="4850"/>
                    <a:pt x="1451" y="4850"/>
                  </a:cubicBezTo>
                  <a:lnTo>
                    <a:pt x="5333" y="4850"/>
                  </a:lnTo>
                  <a:cubicBezTo>
                    <a:pt x="5351" y="4851"/>
                    <a:pt x="5369" y="4851"/>
                    <a:pt x="5386" y="4851"/>
                  </a:cubicBezTo>
                  <a:cubicBezTo>
                    <a:pt x="6176" y="4851"/>
                    <a:pt x="6824" y="4205"/>
                    <a:pt x="6824" y="3399"/>
                  </a:cubicBezTo>
                  <a:cubicBezTo>
                    <a:pt x="6824" y="2593"/>
                    <a:pt x="6176" y="1947"/>
                    <a:pt x="5386" y="1947"/>
                  </a:cubicBezTo>
                  <a:cubicBezTo>
                    <a:pt x="5369" y="1947"/>
                    <a:pt x="5351" y="1948"/>
                    <a:pt x="5333" y="1948"/>
                  </a:cubicBezTo>
                  <a:lnTo>
                    <a:pt x="2422" y="1948"/>
                  </a:lnTo>
                  <a:cubicBezTo>
                    <a:pt x="1863" y="1860"/>
                    <a:pt x="1863" y="1056"/>
                    <a:pt x="2422" y="978"/>
                  </a:cubicBezTo>
                  <a:lnTo>
                    <a:pt x="8235" y="978"/>
                  </a:lnTo>
                  <a:cubicBezTo>
                    <a:pt x="8258" y="981"/>
                    <a:pt x="8281" y="982"/>
                    <a:pt x="8304" y="982"/>
                  </a:cubicBezTo>
                  <a:cubicBezTo>
                    <a:pt x="8578" y="982"/>
                    <a:pt x="8804" y="768"/>
                    <a:pt x="8804" y="488"/>
                  </a:cubicBezTo>
                  <a:cubicBezTo>
                    <a:pt x="8804" y="220"/>
                    <a:pt x="8584" y="1"/>
                    <a:pt x="8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24"/>
            <p:cNvSpPr/>
            <p:nvPr/>
          </p:nvSpPr>
          <p:spPr>
            <a:xfrm>
              <a:off x="7068966" y="2380196"/>
              <a:ext cx="265721" cy="151765"/>
            </a:xfrm>
            <a:custGeom>
              <a:rect b="b" l="l" r="r" t="t"/>
              <a:pathLst>
                <a:path extrusionOk="0" h="7755" w="13578">
                  <a:moveTo>
                    <a:pt x="11146" y="971"/>
                  </a:moveTo>
                  <a:cubicBezTo>
                    <a:pt x="11950" y="971"/>
                    <a:pt x="12597" y="1618"/>
                    <a:pt x="12597" y="2422"/>
                  </a:cubicBezTo>
                  <a:cubicBezTo>
                    <a:pt x="12597" y="3226"/>
                    <a:pt x="11950" y="3873"/>
                    <a:pt x="11146" y="3873"/>
                  </a:cubicBezTo>
                  <a:lnTo>
                    <a:pt x="10656" y="3873"/>
                  </a:lnTo>
                  <a:lnTo>
                    <a:pt x="10656" y="971"/>
                  </a:lnTo>
                  <a:close/>
                  <a:moveTo>
                    <a:pt x="481" y="1"/>
                  </a:moveTo>
                  <a:cubicBezTo>
                    <a:pt x="216" y="1"/>
                    <a:pt x="0" y="216"/>
                    <a:pt x="0" y="491"/>
                  </a:cubicBezTo>
                  <a:lnTo>
                    <a:pt x="0" y="4363"/>
                  </a:lnTo>
                  <a:cubicBezTo>
                    <a:pt x="0" y="5608"/>
                    <a:pt x="432" y="6804"/>
                    <a:pt x="1226" y="7755"/>
                  </a:cubicBezTo>
                  <a:lnTo>
                    <a:pt x="9441" y="7755"/>
                  </a:lnTo>
                  <a:cubicBezTo>
                    <a:pt x="10127" y="6931"/>
                    <a:pt x="10548" y="5922"/>
                    <a:pt x="10646" y="4853"/>
                  </a:cubicBezTo>
                  <a:lnTo>
                    <a:pt x="11146" y="4853"/>
                  </a:lnTo>
                  <a:cubicBezTo>
                    <a:pt x="12489" y="4853"/>
                    <a:pt x="13578" y="3765"/>
                    <a:pt x="13578" y="2422"/>
                  </a:cubicBezTo>
                  <a:cubicBezTo>
                    <a:pt x="13578" y="1089"/>
                    <a:pt x="12489" y="1"/>
                    <a:pt x="1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124"/>
          <p:cNvGrpSpPr/>
          <p:nvPr/>
        </p:nvGrpSpPr>
        <p:grpSpPr>
          <a:xfrm>
            <a:off x="7039806" y="1763233"/>
            <a:ext cx="323844" cy="323844"/>
            <a:chOff x="7039806" y="1763233"/>
            <a:chExt cx="323844" cy="323844"/>
          </a:xfrm>
        </p:grpSpPr>
        <p:sp>
          <p:nvSpPr>
            <p:cNvPr id="1603" name="Google Shape;1603;p124"/>
            <p:cNvSpPr/>
            <p:nvPr/>
          </p:nvSpPr>
          <p:spPr>
            <a:xfrm>
              <a:off x="7039806" y="1859341"/>
              <a:ext cx="323844" cy="227736"/>
            </a:xfrm>
            <a:custGeom>
              <a:rect b="b" l="l" r="r" t="t"/>
              <a:pathLst>
                <a:path extrusionOk="0" h="11637" w="16548">
                  <a:moveTo>
                    <a:pt x="6262" y="1935"/>
                  </a:moveTo>
                  <a:cubicBezTo>
                    <a:pt x="6289" y="1935"/>
                    <a:pt x="6316" y="1937"/>
                    <a:pt x="6343" y="1941"/>
                  </a:cubicBezTo>
                  <a:lnTo>
                    <a:pt x="10215" y="1941"/>
                  </a:lnTo>
                  <a:cubicBezTo>
                    <a:pt x="10774" y="2020"/>
                    <a:pt x="10774" y="2824"/>
                    <a:pt x="10215" y="2912"/>
                  </a:cubicBezTo>
                  <a:lnTo>
                    <a:pt x="6343" y="2912"/>
                  </a:lnTo>
                  <a:cubicBezTo>
                    <a:pt x="6320" y="2915"/>
                    <a:pt x="6297" y="2916"/>
                    <a:pt x="6274" y="2916"/>
                  </a:cubicBezTo>
                  <a:cubicBezTo>
                    <a:pt x="6000" y="2916"/>
                    <a:pt x="5774" y="2702"/>
                    <a:pt x="5774" y="2422"/>
                  </a:cubicBezTo>
                  <a:cubicBezTo>
                    <a:pt x="5774" y="2154"/>
                    <a:pt x="5994" y="1935"/>
                    <a:pt x="6262" y="1935"/>
                  </a:cubicBezTo>
                  <a:close/>
                  <a:moveTo>
                    <a:pt x="3422" y="3868"/>
                  </a:moveTo>
                  <a:cubicBezTo>
                    <a:pt x="3674" y="3868"/>
                    <a:pt x="3912" y="4061"/>
                    <a:pt x="3912" y="4353"/>
                  </a:cubicBezTo>
                  <a:cubicBezTo>
                    <a:pt x="3912" y="4627"/>
                    <a:pt x="3696" y="4843"/>
                    <a:pt x="3422" y="4843"/>
                  </a:cubicBezTo>
                  <a:cubicBezTo>
                    <a:pt x="2990" y="4843"/>
                    <a:pt x="2775" y="4323"/>
                    <a:pt x="3078" y="4010"/>
                  </a:cubicBezTo>
                  <a:cubicBezTo>
                    <a:pt x="3180" y="3912"/>
                    <a:pt x="3303" y="3868"/>
                    <a:pt x="3422" y="3868"/>
                  </a:cubicBezTo>
                  <a:close/>
                  <a:moveTo>
                    <a:pt x="1490" y="0"/>
                  </a:moveTo>
                  <a:cubicBezTo>
                    <a:pt x="1216" y="0"/>
                    <a:pt x="1000" y="216"/>
                    <a:pt x="1000" y="490"/>
                  </a:cubicBezTo>
                  <a:cubicBezTo>
                    <a:pt x="1000" y="1196"/>
                    <a:pt x="1304" y="1863"/>
                    <a:pt x="1833" y="2324"/>
                  </a:cubicBezTo>
                  <a:cubicBezTo>
                    <a:pt x="1559" y="3480"/>
                    <a:pt x="1353" y="3882"/>
                    <a:pt x="490" y="3882"/>
                  </a:cubicBezTo>
                  <a:cubicBezTo>
                    <a:pt x="216" y="3882"/>
                    <a:pt x="0" y="4108"/>
                    <a:pt x="0" y="4372"/>
                  </a:cubicBezTo>
                  <a:lnTo>
                    <a:pt x="0" y="7274"/>
                  </a:lnTo>
                  <a:cubicBezTo>
                    <a:pt x="0" y="7539"/>
                    <a:pt x="216" y="7755"/>
                    <a:pt x="490" y="7764"/>
                  </a:cubicBezTo>
                  <a:cubicBezTo>
                    <a:pt x="1412" y="7764"/>
                    <a:pt x="2216" y="8382"/>
                    <a:pt x="2461" y="9274"/>
                  </a:cubicBezTo>
                  <a:lnTo>
                    <a:pt x="2961" y="11264"/>
                  </a:lnTo>
                  <a:cubicBezTo>
                    <a:pt x="3010" y="11480"/>
                    <a:pt x="3206" y="11627"/>
                    <a:pt x="3431" y="11637"/>
                  </a:cubicBezTo>
                  <a:lnTo>
                    <a:pt x="4882" y="11637"/>
                  </a:lnTo>
                  <a:cubicBezTo>
                    <a:pt x="5098" y="11627"/>
                    <a:pt x="5294" y="11480"/>
                    <a:pt x="5353" y="11264"/>
                  </a:cubicBezTo>
                  <a:lnTo>
                    <a:pt x="5715" y="9823"/>
                  </a:lnTo>
                  <a:cubicBezTo>
                    <a:pt x="6554" y="10053"/>
                    <a:pt x="7414" y="10169"/>
                    <a:pt x="8274" y="10169"/>
                  </a:cubicBezTo>
                  <a:cubicBezTo>
                    <a:pt x="9134" y="10169"/>
                    <a:pt x="9995" y="10053"/>
                    <a:pt x="10833" y="9823"/>
                  </a:cubicBezTo>
                  <a:lnTo>
                    <a:pt x="11195" y="11264"/>
                  </a:lnTo>
                  <a:cubicBezTo>
                    <a:pt x="11244" y="11480"/>
                    <a:pt x="11440" y="11637"/>
                    <a:pt x="11666" y="11637"/>
                  </a:cubicBezTo>
                  <a:lnTo>
                    <a:pt x="13117" y="11637"/>
                  </a:lnTo>
                  <a:cubicBezTo>
                    <a:pt x="13313" y="11627"/>
                    <a:pt x="13499" y="11509"/>
                    <a:pt x="13568" y="11323"/>
                  </a:cubicBezTo>
                  <a:lnTo>
                    <a:pt x="15166" y="7353"/>
                  </a:lnTo>
                  <a:cubicBezTo>
                    <a:pt x="15646" y="6147"/>
                    <a:pt x="15675" y="4814"/>
                    <a:pt x="15244" y="3588"/>
                  </a:cubicBezTo>
                  <a:cubicBezTo>
                    <a:pt x="16038" y="3177"/>
                    <a:pt x="16538" y="2353"/>
                    <a:pt x="16548" y="1451"/>
                  </a:cubicBezTo>
                  <a:cubicBezTo>
                    <a:pt x="16504" y="1177"/>
                    <a:pt x="16281" y="1039"/>
                    <a:pt x="16059" y="1039"/>
                  </a:cubicBezTo>
                  <a:cubicBezTo>
                    <a:pt x="15837" y="1039"/>
                    <a:pt x="15617" y="1177"/>
                    <a:pt x="15577" y="1451"/>
                  </a:cubicBezTo>
                  <a:cubicBezTo>
                    <a:pt x="15568" y="1971"/>
                    <a:pt x="15283" y="2451"/>
                    <a:pt x="14832" y="2706"/>
                  </a:cubicBezTo>
                  <a:cubicBezTo>
                    <a:pt x="13862" y="1069"/>
                    <a:pt x="11999" y="0"/>
                    <a:pt x="9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24"/>
            <p:cNvSpPr/>
            <p:nvPr/>
          </p:nvSpPr>
          <p:spPr>
            <a:xfrm>
              <a:off x="7150886" y="1763233"/>
              <a:ext cx="88848" cy="75971"/>
            </a:xfrm>
            <a:custGeom>
              <a:rect b="b" l="l" r="r" t="t"/>
              <a:pathLst>
                <a:path extrusionOk="0" h="3882" w="4540">
                  <a:moveTo>
                    <a:pt x="2598" y="0"/>
                  </a:moveTo>
                  <a:cubicBezTo>
                    <a:pt x="873" y="0"/>
                    <a:pt x="0" y="2088"/>
                    <a:pt x="1226" y="3313"/>
                  </a:cubicBezTo>
                  <a:cubicBezTo>
                    <a:pt x="1621" y="3706"/>
                    <a:pt x="2107" y="3882"/>
                    <a:pt x="2583" y="3882"/>
                  </a:cubicBezTo>
                  <a:cubicBezTo>
                    <a:pt x="3582" y="3882"/>
                    <a:pt x="4539" y="3109"/>
                    <a:pt x="4539" y="1941"/>
                  </a:cubicBezTo>
                  <a:cubicBezTo>
                    <a:pt x="4539" y="872"/>
                    <a:pt x="3667" y="0"/>
                    <a:pt x="2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124"/>
          <p:cNvGrpSpPr/>
          <p:nvPr/>
        </p:nvGrpSpPr>
        <p:grpSpPr>
          <a:xfrm>
            <a:off x="6439125" y="3816536"/>
            <a:ext cx="329422" cy="325390"/>
            <a:chOff x="6439125" y="3816536"/>
            <a:chExt cx="329422" cy="325390"/>
          </a:xfrm>
        </p:grpSpPr>
        <p:sp>
          <p:nvSpPr>
            <p:cNvPr id="1606" name="Google Shape;1606;p124"/>
            <p:cNvSpPr/>
            <p:nvPr/>
          </p:nvSpPr>
          <p:spPr>
            <a:xfrm>
              <a:off x="6439125" y="4069009"/>
              <a:ext cx="68123" cy="72918"/>
            </a:xfrm>
            <a:custGeom>
              <a:rect b="b" l="l" r="r" t="t"/>
              <a:pathLst>
                <a:path extrusionOk="0" h="3726" w="3481">
                  <a:moveTo>
                    <a:pt x="1334" y="1"/>
                  </a:moveTo>
                  <a:cubicBezTo>
                    <a:pt x="481" y="363"/>
                    <a:pt x="1" y="1265"/>
                    <a:pt x="187" y="2167"/>
                  </a:cubicBezTo>
                  <a:cubicBezTo>
                    <a:pt x="373" y="3069"/>
                    <a:pt x="1167" y="3716"/>
                    <a:pt x="2089" y="3726"/>
                  </a:cubicBezTo>
                  <a:lnTo>
                    <a:pt x="3481" y="3726"/>
                  </a:lnTo>
                  <a:cubicBezTo>
                    <a:pt x="2403" y="2726"/>
                    <a:pt x="1648" y="1432"/>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24"/>
            <p:cNvSpPr/>
            <p:nvPr/>
          </p:nvSpPr>
          <p:spPr>
            <a:xfrm>
              <a:off x="6700619" y="4069009"/>
              <a:ext cx="67927" cy="72918"/>
            </a:xfrm>
            <a:custGeom>
              <a:rect b="b" l="l" r="r" t="t"/>
              <a:pathLst>
                <a:path extrusionOk="0" h="3726" w="3471">
                  <a:moveTo>
                    <a:pt x="2147" y="1"/>
                  </a:moveTo>
                  <a:cubicBezTo>
                    <a:pt x="1824" y="1432"/>
                    <a:pt x="1079" y="2726"/>
                    <a:pt x="0" y="3726"/>
                  </a:cubicBezTo>
                  <a:lnTo>
                    <a:pt x="1392" y="3726"/>
                  </a:lnTo>
                  <a:cubicBezTo>
                    <a:pt x="2314" y="3716"/>
                    <a:pt x="3108" y="3069"/>
                    <a:pt x="3284" y="2167"/>
                  </a:cubicBezTo>
                  <a:cubicBezTo>
                    <a:pt x="3471" y="1265"/>
                    <a:pt x="3000" y="363"/>
                    <a:pt x="21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24"/>
            <p:cNvSpPr/>
            <p:nvPr/>
          </p:nvSpPr>
          <p:spPr>
            <a:xfrm>
              <a:off x="6470202" y="3914386"/>
              <a:ext cx="267463" cy="227540"/>
            </a:xfrm>
            <a:custGeom>
              <a:rect b="b" l="l" r="r" t="t"/>
              <a:pathLst>
                <a:path extrusionOk="0" h="11627" w="13667">
                  <a:moveTo>
                    <a:pt x="6839" y="2966"/>
                  </a:moveTo>
                  <a:cubicBezTo>
                    <a:pt x="7062" y="2966"/>
                    <a:pt x="7285" y="3108"/>
                    <a:pt x="7324" y="3392"/>
                  </a:cubicBezTo>
                  <a:lnTo>
                    <a:pt x="7324" y="3961"/>
                  </a:lnTo>
                  <a:cubicBezTo>
                    <a:pt x="7902" y="4167"/>
                    <a:pt x="8285" y="4706"/>
                    <a:pt x="8294" y="5324"/>
                  </a:cubicBezTo>
                  <a:cubicBezTo>
                    <a:pt x="8334" y="5618"/>
                    <a:pt x="8108" y="5892"/>
                    <a:pt x="7804" y="5892"/>
                  </a:cubicBezTo>
                  <a:cubicBezTo>
                    <a:pt x="7510" y="5892"/>
                    <a:pt x="7275" y="5618"/>
                    <a:pt x="7324" y="5324"/>
                  </a:cubicBezTo>
                  <a:cubicBezTo>
                    <a:pt x="7324" y="5032"/>
                    <a:pt x="7081" y="4834"/>
                    <a:pt x="6827" y="4834"/>
                  </a:cubicBezTo>
                  <a:cubicBezTo>
                    <a:pt x="6706" y="4834"/>
                    <a:pt x="6582" y="4879"/>
                    <a:pt x="6481" y="4980"/>
                  </a:cubicBezTo>
                  <a:cubicBezTo>
                    <a:pt x="6177" y="5284"/>
                    <a:pt x="6393" y="5814"/>
                    <a:pt x="6834" y="5814"/>
                  </a:cubicBezTo>
                  <a:cubicBezTo>
                    <a:pt x="6840" y="5814"/>
                    <a:pt x="6847" y="5814"/>
                    <a:pt x="6854" y="5814"/>
                  </a:cubicBezTo>
                  <a:cubicBezTo>
                    <a:pt x="7551" y="5814"/>
                    <a:pt x="8148" y="6320"/>
                    <a:pt x="8275" y="7020"/>
                  </a:cubicBezTo>
                  <a:cubicBezTo>
                    <a:pt x="8392" y="7716"/>
                    <a:pt x="7990" y="8402"/>
                    <a:pt x="7324" y="8637"/>
                  </a:cubicBezTo>
                  <a:lnTo>
                    <a:pt x="7324" y="9206"/>
                  </a:lnTo>
                  <a:cubicBezTo>
                    <a:pt x="7285" y="9485"/>
                    <a:pt x="7062" y="9625"/>
                    <a:pt x="6839" y="9625"/>
                  </a:cubicBezTo>
                  <a:cubicBezTo>
                    <a:pt x="6616" y="9625"/>
                    <a:pt x="6393" y="9485"/>
                    <a:pt x="6353" y="9206"/>
                  </a:cubicBezTo>
                  <a:lnTo>
                    <a:pt x="6353" y="8637"/>
                  </a:lnTo>
                  <a:cubicBezTo>
                    <a:pt x="5775" y="8431"/>
                    <a:pt x="5383" y="7882"/>
                    <a:pt x="5383" y="7265"/>
                  </a:cubicBezTo>
                  <a:cubicBezTo>
                    <a:pt x="5422" y="6985"/>
                    <a:pt x="5643" y="6845"/>
                    <a:pt x="5864" y="6845"/>
                  </a:cubicBezTo>
                  <a:cubicBezTo>
                    <a:pt x="6086" y="6845"/>
                    <a:pt x="6309" y="6985"/>
                    <a:pt x="6353" y="7265"/>
                  </a:cubicBezTo>
                  <a:cubicBezTo>
                    <a:pt x="6347" y="7564"/>
                    <a:pt x="6588" y="7764"/>
                    <a:pt x="6842" y="7764"/>
                  </a:cubicBezTo>
                  <a:cubicBezTo>
                    <a:pt x="6962" y="7764"/>
                    <a:pt x="7086" y="7719"/>
                    <a:pt x="7187" y="7617"/>
                  </a:cubicBezTo>
                  <a:cubicBezTo>
                    <a:pt x="7500" y="7314"/>
                    <a:pt x="7275" y="6784"/>
                    <a:pt x="6843" y="6784"/>
                  </a:cubicBezTo>
                  <a:cubicBezTo>
                    <a:pt x="6128" y="6784"/>
                    <a:pt x="5520" y="6274"/>
                    <a:pt x="5402" y="5578"/>
                  </a:cubicBezTo>
                  <a:cubicBezTo>
                    <a:pt x="5275" y="4873"/>
                    <a:pt x="5677" y="4186"/>
                    <a:pt x="6353" y="3961"/>
                  </a:cubicBezTo>
                  <a:lnTo>
                    <a:pt x="6353" y="3392"/>
                  </a:lnTo>
                  <a:cubicBezTo>
                    <a:pt x="6393" y="3108"/>
                    <a:pt x="6616" y="2966"/>
                    <a:pt x="6839" y="2966"/>
                  </a:cubicBezTo>
                  <a:close/>
                  <a:moveTo>
                    <a:pt x="6834" y="1"/>
                  </a:moveTo>
                  <a:cubicBezTo>
                    <a:pt x="4050" y="1"/>
                    <a:pt x="1599" y="1814"/>
                    <a:pt x="795" y="4481"/>
                  </a:cubicBezTo>
                  <a:cubicBezTo>
                    <a:pt x="1" y="7137"/>
                    <a:pt x="1030" y="10009"/>
                    <a:pt x="3344" y="11549"/>
                  </a:cubicBezTo>
                  <a:cubicBezTo>
                    <a:pt x="3422" y="11598"/>
                    <a:pt x="3520" y="11627"/>
                    <a:pt x="3618" y="11627"/>
                  </a:cubicBezTo>
                  <a:lnTo>
                    <a:pt x="10049" y="11627"/>
                  </a:lnTo>
                  <a:cubicBezTo>
                    <a:pt x="10137" y="11627"/>
                    <a:pt x="10235" y="11598"/>
                    <a:pt x="10314" y="11549"/>
                  </a:cubicBezTo>
                  <a:cubicBezTo>
                    <a:pt x="12627" y="10009"/>
                    <a:pt x="13666" y="7137"/>
                    <a:pt x="12863" y="4481"/>
                  </a:cubicBezTo>
                  <a:cubicBezTo>
                    <a:pt x="12059" y="1814"/>
                    <a:pt x="9608" y="1"/>
                    <a:pt x="6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24"/>
            <p:cNvSpPr/>
            <p:nvPr/>
          </p:nvSpPr>
          <p:spPr>
            <a:xfrm>
              <a:off x="6594530" y="3838279"/>
              <a:ext cx="19002" cy="55794"/>
            </a:xfrm>
            <a:custGeom>
              <a:rect b="b" l="l" r="r" t="t"/>
              <a:pathLst>
                <a:path extrusionOk="0" h="2851" w="971">
                  <a:moveTo>
                    <a:pt x="486" y="0"/>
                  </a:moveTo>
                  <a:cubicBezTo>
                    <a:pt x="263" y="0"/>
                    <a:pt x="40" y="140"/>
                    <a:pt x="0" y="419"/>
                  </a:cubicBezTo>
                  <a:lnTo>
                    <a:pt x="0" y="2360"/>
                  </a:lnTo>
                  <a:cubicBezTo>
                    <a:pt x="0" y="2623"/>
                    <a:pt x="213" y="2848"/>
                    <a:pt x="485" y="2850"/>
                  </a:cubicBezTo>
                  <a:lnTo>
                    <a:pt x="485" y="2850"/>
                  </a:lnTo>
                  <a:cubicBezTo>
                    <a:pt x="748" y="2848"/>
                    <a:pt x="961" y="2623"/>
                    <a:pt x="971" y="2360"/>
                  </a:cubicBezTo>
                  <a:lnTo>
                    <a:pt x="971" y="419"/>
                  </a:lnTo>
                  <a:cubicBezTo>
                    <a:pt x="932" y="140"/>
                    <a:pt x="709" y="0"/>
                    <a:pt x="486" y="0"/>
                  </a:cubicBezTo>
                  <a:close/>
                  <a:moveTo>
                    <a:pt x="485" y="2850"/>
                  </a:moveTo>
                  <a:cubicBezTo>
                    <a:pt x="484" y="2850"/>
                    <a:pt x="482" y="2850"/>
                    <a:pt x="481" y="2850"/>
                  </a:cubicBezTo>
                  <a:lnTo>
                    <a:pt x="490" y="2850"/>
                  </a:lnTo>
                  <a:cubicBezTo>
                    <a:pt x="489" y="2850"/>
                    <a:pt x="487" y="2850"/>
                    <a:pt x="485" y="28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24"/>
            <p:cNvSpPr/>
            <p:nvPr/>
          </p:nvSpPr>
          <p:spPr>
            <a:xfrm>
              <a:off x="6631557" y="3816536"/>
              <a:ext cx="20744" cy="58534"/>
            </a:xfrm>
            <a:custGeom>
              <a:rect b="b" l="l" r="r" t="t"/>
              <a:pathLst>
                <a:path extrusionOk="0" h="2991" w="1060">
                  <a:moveTo>
                    <a:pt x="530" y="1"/>
                  </a:moveTo>
                  <a:cubicBezTo>
                    <a:pt x="226" y="1"/>
                    <a:pt x="0" y="266"/>
                    <a:pt x="49" y="570"/>
                  </a:cubicBezTo>
                  <a:lnTo>
                    <a:pt x="49" y="2501"/>
                  </a:lnTo>
                  <a:cubicBezTo>
                    <a:pt x="49" y="2774"/>
                    <a:pt x="262" y="2988"/>
                    <a:pt x="534" y="2991"/>
                  </a:cubicBezTo>
                  <a:lnTo>
                    <a:pt x="534" y="2991"/>
                  </a:lnTo>
                  <a:cubicBezTo>
                    <a:pt x="797" y="2988"/>
                    <a:pt x="1020" y="2764"/>
                    <a:pt x="1020" y="2501"/>
                  </a:cubicBezTo>
                  <a:lnTo>
                    <a:pt x="1020" y="570"/>
                  </a:lnTo>
                  <a:cubicBezTo>
                    <a:pt x="1059" y="266"/>
                    <a:pt x="834" y="1"/>
                    <a:pt x="530" y="1"/>
                  </a:cubicBezTo>
                  <a:close/>
                  <a:moveTo>
                    <a:pt x="534" y="2991"/>
                  </a:moveTo>
                  <a:lnTo>
                    <a:pt x="534" y="2991"/>
                  </a:lnTo>
                  <a:cubicBezTo>
                    <a:pt x="533" y="2991"/>
                    <a:pt x="531" y="2991"/>
                    <a:pt x="530" y="2991"/>
                  </a:cubicBezTo>
                  <a:lnTo>
                    <a:pt x="539" y="2991"/>
                  </a:lnTo>
                  <a:cubicBezTo>
                    <a:pt x="538" y="2991"/>
                    <a:pt x="536" y="2991"/>
                    <a:pt x="534" y="29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24"/>
            <p:cNvSpPr/>
            <p:nvPr/>
          </p:nvSpPr>
          <p:spPr>
            <a:xfrm>
              <a:off x="6555782" y="3816536"/>
              <a:ext cx="20725" cy="58534"/>
            </a:xfrm>
            <a:custGeom>
              <a:rect b="b" l="l" r="r" t="t"/>
              <a:pathLst>
                <a:path extrusionOk="0" h="2991" w="1059">
                  <a:moveTo>
                    <a:pt x="529" y="1"/>
                  </a:moveTo>
                  <a:cubicBezTo>
                    <a:pt x="226" y="1"/>
                    <a:pt x="0" y="266"/>
                    <a:pt x="39" y="570"/>
                  </a:cubicBezTo>
                  <a:lnTo>
                    <a:pt x="39" y="2501"/>
                  </a:lnTo>
                  <a:cubicBezTo>
                    <a:pt x="39" y="2774"/>
                    <a:pt x="262" y="2988"/>
                    <a:pt x="525" y="2991"/>
                  </a:cubicBezTo>
                  <a:lnTo>
                    <a:pt x="525" y="2991"/>
                  </a:lnTo>
                  <a:cubicBezTo>
                    <a:pt x="797" y="2988"/>
                    <a:pt x="1010" y="2764"/>
                    <a:pt x="1010" y="2501"/>
                  </a:cubicBezTo>
                  <a:lnTo>
                    <a:pt x="1010" y="570"/>
                  </a:lnTo>
                  <a:cubicBezTo>
                    <a:pt x="1059" y="266"/>
                    <a:pt x="824" y="1"/>
                    <a:pt x="529" y="1"/>
                  </a:cubicBezTo>
                  <a:close/>
                  <a:moveTo>
                    <a:pt x="525" y="2991"/>
                  </a:moveTo>
                  <a:cubicBezTo>
                    <a:pt x="523" y="2991"/>
                    <a:pt x="521" y="2991"/>
                    <a:pt x="520" y="2991"/>
                  </a:cubicBezTo>
                  <a:lnTo>
                    <a:pt x="529" y="2991"/>
                  </a:lnTo>
                  <a:cubicBezTo>
                    <a:pt x="528" y="2991"/>
                    <a:pt x="526" y="2991"/>
                    <a:pt x="525" y="29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124"/>
          <p:cNvGrpSpPr/>
          <p:nvPr/>
        </p:nvGrpSpPr>
        <p:grpSpPr>
          <a:xfrm>
            <a:off x="6442002" y="3304311"/>
            <a:ext cx="323864" cy="284724"/>
            <a:chOff x="6442002" y="3304311"/>
            <a:chExt cx="323864" cy="284724"/>
          </a:xfrm>
        </p:grpSpPr>
        <p:sp>
          <p:nvSpPr>
            <p:cNvPr id="1613" name="Google Shape;1613;p124"/>
            <p:cNvSpPr/>
            <p:nvPr/>
          </p:nvSpPr>
          <p:spPr>
            <a:xfrm>
              <a:off x="6442002" y="3304311"/>
              <a:ext cx="323864" cy="189770"/>
            </a:xfrm>
            <a:custGeom>
              <a:rect b="b" l="l" r="r" t="t"/>
              <a:pathLst>
                <a:path extrusionOk="0" h="9697" w="16549">
                  <a:moveTo>
                    <a:pt x="10696" y="971"/>
                  </a:moveTo>
                  <a:lnTo>
                    <a:pt x="10696" y="2912"/>
                  </a:lnTo>
                  <a:lnTo>
                    <a:pt x="5853" y="2912"/>
                  </a:lnTo>
                  <a:lnTo>
                    <a:pt x="5853" y="971"/>
                  </a:lnTo>
                  <a:close/>
                  <a:moveTo>
                    <a:pt x="9312" y="7751"/>
                  </a:moveTo>
                  <a:cubicBezTo>
                    <a:pt x="9578" y="7751"/>
                    <a:pt x="9804" y="7964"/>
                    <a:pt x="9804" y="8245"/>
                  </a:cubicBezTo>
                  <a:cubicBezTo>
                    <a:pt x="9804" y="8513"/>
                    <a:pt x="9584" y="8732"/>
                    <a:pt x="9323" y="8732"/>
                  </a:cubicBezTo>
                  <a:cubicBezTo>
                    <a:pt x="9298" y="8732"/>
                    <a:pt x="9271" y="8730"/>
                    <a:pt x="9245" y="8726"/>
                  </a:cubicBezTo>
                  <a:lnTo>
                    <a:pt x="7304" y="8726"/>
                  </a:lnTo>
                  <a:cubicBezTo>
                    <a:pt x="7278" y="8730"/>
                    <a:pt x="7252" y="8732"/>
                    <a:pt x="7226" y="8732"/>
                  </a:cubicBezTo>
                  <a:cubicBezTo>
                    <a:pt x="6963" y="8732"/>
                    <a:pt x="6736" y="8513"/>
                    <a:pt x="6736" y="8245"/>
                  </a:cubicBezTo>
                  <a:cubicBezTo>
                    <a:pt x="6736" y="7964"/>
                    <a:pt x="6970" y="7751"/>
                    <a:pt x="7237" y="7751"/>
                  </a:cubicBezTo>
                  <a:cubicBezTo>
                    <a:pt x="7260" y="7751"/>
                    <a:pt x="7282" y="7752"/>
                    <a:pt x="7304" y="7755"/>
                  </a:cubicBezTo>
                  <a:lnTo>
                    <a:pt x="9245" y="7755"/>
                  </a:lnTo>
                  <a:cubicBezTo>
                    <a:pt x="9268" y="7752"/>
                    <a:pt x="9290" y="7751"/>
                    <a:pt x="9312" y="7751"/>
                  </a:cubicBezTo>
                  <a:close/>
                  <a:moveTo>
                    <a:pt x="5363" y="1"/>
                  </a:moveTo>
                  <a:cubicBezTo>
                    <a:pt x="5089" y="1"/>
                    <a:pt x="4873" y="217"/>
                    <a:pt x="4873" y="491"/>
                  </a:cubicBezTo>
                  <a:lnTo>
                    <a:pt x="4873" y="2912"/>
                  </a:lnTo>
                  <a:lnTo>
                    <a:pt x="1442" y="2912"/>
                  </a:lnTo>
                  <a:cubicBezTo>
                    <a:pt x="648" y="2912"/>
                    <a:pt x="1" y="3569"/>
                    <a:pt x="1" y="4363"/>
                  </a:cubicBezTo>
                  <a:cubicBezTo>
                    <a:pt x="11" y="7308"/>
                    <a:pt x="2403" y="9696"/>
                    <a:pt x="5345" y="9696"/>
                  </a:cubicBezTo>
                  <a:cubicBezTo>
                    <a:pt x="5351" y="9696"/>
                    <a:pt x="5357" y="9696"/>
                    <a:pt x="5363" y="9696"/>
                  </a:cubicBezTo>
                  <a:lnTo>
                    <a:pt x="11176" y="9696"/>
                  </a:lnTo>
                  <a:cubicBezTo>
                    <a:pt x="11182" y="9696"/>
                    <a:pt x="11188" y="9696"/>
                    <a:pt x="11195" y="9696"/>
                  </a:cubicBezTo>
                  <a:cubicBezTo>
                    <a:pt x="14147" y="9696"/>
                    <a:pt x="16529" y="7308"/>
                    <a:pt x="16548" y="4363"/>
                  </a:cubicBezTo>
                  <a:cubicBezTo>
                    <a:pt x="16539" y="3559"/>
                    <a:pt x="15892" y="2912"/>
                    <a:pt x="15088" y="2912"/>
                  </a:cubicBezTo>
                  <a:lnTo>
                    <a:pt x="11667" y="2912"/>
                  </a:lnTo>
                  <a:lnTo>
                    <a:pt x="11667" y="491"/>
                  </a:lnTo>
                  <a:cubicBezTo>
                    <a:pt x="11667" y="217"/>
                    <a:pt x="11441" y="1"/>
                    <a:pt x="11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24"/>
            <p:cNvSpPr/>
            <p:nvPr/>
          </p:nvSpPr>
          <p:spPr>
            <a:xfrm>
              <a:off x="6442002" y="3455294"/>
              <a:ext cx="323864" cy="133741"/>
            </a:xfrm>
            <a:custGeom>
              <a:rect b="b" l="l" r="r" t="t"/>
              <a:pathLst>
                <a:path extrusionOk="0" h="6834" w="16549">
                  <a:moveTo>
                    <a:pt x="1" y="1"/>
                  </a:moveTo>
                  <a:lnTo>
                    <a:pt x="1" y="6343"/>
                  </a:lnTo>
                  <a:cubicBezTo>
                    <a:pt x="1" y="6608"/>
                    <a:pt x="217" y="6834"/>
                    <a:pt x="491" y="6834"/>
                  </a:cubicBezTo>
                  <a:lnTo>
                    <a:pt x="16058" y="6834"/>
                  </a:lnTo>
                  <a:cubicBezTo>
                    <a:pt x="16323" y="6834"/>
                    <a:pt x="16548" y="6608"/>
                    <a:pt x="16548" y="6343"/>
                  </a:cubicBezTo>
                  <a:lnTo>
                    <a:pt x="16548" y="1"/>
                  </a:lnTo>
                  <a:cubicBezTo>
                    <a:pt x="15382" y="1834"/>
                    <a:pt x="13353" y="2952"/>
                    <a:pt x="11176" y="2952"/>
                  </a:cubicBezTo>
                  <a:lnTo>
                    <a:pt x="5363" y="2952"/>
                  </a:lnTo>
                  <a:cubicBezTo>
                    <a:pt x="3187" y="2952"/>
                    <a:pt x="1167" y="183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124"/>
          <p:cNvGrpSpPr/>
          <p:nvPr/>
        </p:nvGrpSpPr>
        <p:grpSpPr>
          <a:xfrm>
            <a:off x="6442002" y="2763886"/>
            <a:ext cx="323864" cy="303805"/>
            <a:chOff x="6442002" y="2763886"/>
            <a:chExt cx="323864" cy="303805"/>
          </a:xfrm>
        </p:grpSpPr>
        <p:sp>
          <p:nvSpPr>
            <p:cNvPr id="1616" name="Google Shape;1616;p124"/>
            <p:cNvSpPr/>
            <p:nvPr/>
          </p:nvSpPr>
          <p:spPr>
            <a:xfrm>
              <a:off x="6442002" y="2763886"/>
              <a:ext cx="323864" cy="246934"/>
            </a:xfrm>
            <a:custGeom>
              <a:rect b="b" l="l" r="r" t="t"/>
              <a:pathLst>
                <a:path extrusionOk="0" h="12618" w="16549">
                  <a:moveTo>
                    <a:pt x="13117" y="2922"/>
                  </a:moveTo>
                  <a:cubicBezTo>
                    <a:pt x="13382" y="2922"/>
                    <a:pt x="13608" y="3138"/>
                    <a:pt x="13608" y="3412"/>
                  </a:cubicBezTo>
                  <a:lnTo>
                    <a:pt x="13608" y="5343"/>
                  </a:lnTo>
                  <a:cubicBezTo>
                    <a:pt x="13563" y="5618"/>
                    <a:pt x="13340" y="5755"/>
                    <a:pt x="13119" y="5755"/>
                  </a:cubicBezTo>
                  <a:cubicBezTo>
                    <a:pt x="12897" y="5755"/>
                    <a:pt x="12676" y="5618"/>
                    <a:pt x="12637" y="5343"/>
                  </a:cubicBezTo>
                  <a:lnTo>
                    <a:pt x="12637" y="4569"/>
                  </a:lnTo>
                  <a:lnTo>
                    <a:pt x="8618" y="8588"/>
                  </a:lnTo>
                  <a:cubicBezTo>
                    <a:pt x="8520" y="8681"/>
                    <a:pt x="8395" y="8728"/>
                    <a:pt x="8271" y="8728"/>
                  </a:cubicBezTo>
                  <a:cubicBezTo>
                    <a:pt x="8147" y="8728"/>
                    <a:pt x="8025" y="8681"/>
                    <a:pt x="7932" y="8588"/>
                  </a:cubicBezTo>
                  <a:lnTo>
                    <a:pt x="6334" y="7000"/>
                  </a:lnTo>
                  <a:lnTo>
                    <a:pt x="3775" y="9559"/>
                  </a:lnTo>
                  <a:cubicBezTo>
                    <a:pt x="3674" y="9692"/>
                    <a:pt x="3526" y="9758"/>
                    <a:pt x="3378" y="9758"/>
                  </a:cubicBezTo>
                  <a:cubicBezTo>
                    <a:pt x="3253" y="9758"/>
                    <a:pt x="3128" y="9711"/>
                    <a:pt x="3030" y="9617"/>
                  </a:cubicBezTo>
                  <a:cubicBezTo>
                    <a:pt x="2824" y="9402"/>
                    <a:pt x="2844" y="9059"/>
                    <a:pt x="3089" y="8872"/>
                  </a:cubicBezTo>
                  <a:lnTo>
                    <a:pt x="5991" y="5971"/>
                  </a:lnTo>
                  <a:cubicBezTo>
                    <a:pt x="6084" y="5878"/>
                    <a:pt x="6209" y="5831"/>
                    <a:pt x="6334" y="5831"/>
                  </a:cubicBezTo>
                  <a:cubicBezTo>
                    <a:pt x="6459" y="5831"/>
                    <a:pt x="6584" y="5878"/>
                    <a:pt x="6677" y="5971"/>
                  </a:cubicBezTo>
                  <a:lnTo>
                    <a:pt x="8275" y="7569"/>
                  </a:lnTo>
                  <a:lnTo>
                    <a:pt x="11951" y="3892"/>
                  </a:lnTo>
                  <a:lnTo>
                    <a:pt x="11176" y="3892"/>
                  </a:lnTo>
                  <a:cubicBezTo>
                    <a:pt x="10618" y="3804"/>
                    <a:pt x="10618" y="3000"/>
                    <a:pt x="11176" y="2922"/>
                  </a:cubicBezTo>
                  <a:close/>
                  <a:moveTo>
                    <a:pt x="16058" y="1"/>
                  </a:moveTo>
                  <a:lnTo>
                    <a:pt x="16058" y="10"/>
                  </a:lnTo>
                  <a:lnTo>
                    <a:pt x="491" y="10"/>
                  </a:lnTo>
                  <a:cubicBezTo>
                    <a:pt x="217" y="10"/>
                    <a:pt x="1" y="226"/>
                    <a:pt x="1" y="501"/>
                  </a:cubicBezTo>
                  <a:lnTo>
                    <a:pt x="1" y="12127"/>
                  </a:lnTo>
                  <a:cubicBezTo>
                    <a:pt x="1" y="12402"/>
                    <a:pt x="217" y="12617"/>
                    <a:pt x="491" y="12617"/>
                  </a:cubicBezTo>
                  <a:lnTo>
                    <a:pt x="16058" y="12617"/>
                  </a:lnTo>
                  <a:cubicBezTo>
                    <a:pt x="16323" y="12617"/>
                    <a:pt x="16548" y="12402"/>
                    <a:pt x="16548" y="12127"/>
                  </a:cubicBezTo>
                  <a:lnTo>
                    <a:pt x="16548" y="491"/>
                  </a:lnTo>
                  <a:cubicBezTo>
                    <a:pt x="16548" y="226"/>
                    <a:pt x="16323" y="1"/>
                    <a:pt x="16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24"/>
            <p:cNvSpPr/>
            <p:nvPr/>
          </p:nvSpPr>
          <p:spPr>
            <a:xfrm>
              <a:off x="6517013" y="3029588"/>
              <a:ext cx="173840" cy="38103"/>
            </a:xfrm>
            <a:custGeom>
              <a:rect b="b" l="l" r="r" t="t"/>
              <a:pathLst>
                <a:path extrusionOk="0" h="1947" w="8883">
                  <a:moveTo>
                    <a:pt x="2020" y="1"/>
                  </a:moveTo>
                  <a:lnTo>
                    <a:pt x="2020" y="971"/>
                  </a:lnTo>
                  <a:lnTo>
                    <a:pt x="560" y="971"/>
                  </a:lnTo>
                  <a:cubicBezTo>
                    <a:pt x="533" y="967"/>
                    <a:pt x="507" y="965"/>
                    <a:pt x="482" y="965"/>
                  </a:cubicBezTo>
                  <a:cubicBezTo>
                    <a:pt x="220" y="965"/>
                    <a:pt x="1" y="1184"/>
                    <a:pt x="1" y="1452"/>
                  </a:cubicBezTo>
                  <a:cubicBezTo>
                    <a:pt x="1" y="1733"/>
                    <a:pt x="227" y="1946"/>
                    <a:pt x="493" y="1946"/>
                  </a:cubicBezTo>
                  <a:cubicBezTo>
                    <a:pt x="515" y="1946"/>
                    <a:pt x="537" y="1945"/>
                    <a:pt x="560" y="1942"/>
                  </a:cubicBezTo>
                  <a:lnTo>
                    <a:pt x="8314" y="1942"/>
                  </a:lnTo>
                  <a:cubicBezTo>
                    <a:pt x="8336" y="1945"/>
                    <a:pt x="8359" y="1946"/>
                    <a:pt x="8381" y="1946"/>
                  </a:cubicBezTo>
                  <a:cubicBezTo>
                    <a:pt x="8648" y="1946"/>
                    <a:pt x="8882" y="1733"/>
                    <a:pt x="8882" y="1452"/>
                  </a:cubicBezTo>
                  <a:cubicBezTo>
                    <a:pt x="8882" y="1184"/>
                    <a:pt x="8655" y="965"/>
                    <a:pt x="8392" y="965"/>
                  </a:cubicBezTo>
                  <a:cubicBezTo>
                    <a:pt x="8366" y="965"/>
                    <a:pt x="8340" y="967"/>
                    <a:pt x="8314" y="971"/>
                  </a:cubicBezTo>
                  <a:lnTo>
                    <a:pt x="6863" y="971"/>
                  </a:lnTo>
                  <a:lnTo>
                    <a:pt x="68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 name="Google Shape;1618;p124"/>
          <p:cNvSpPr/>
          <p:nvPr/>
        </p:nvSpPr>
        <p:spPr>
          <a:xfrm>
            <a:off x="6440671" y="2246005"/>
            <a:ext cx="326545" cy="325351"/>
          </a:xfrm>
          <a:custGeom>
            <a:rect b="b" l="l" r="r" t="t"/>
            <a:pathLst>
              <a:path extrusionOk="0" h="16625" w="16686">
                <a:moveTo>
                  <a:pt x="13185" y="2917"/>
                </a:moveTo>
                <a:cubicBezTo>
                  <a:pt x="13450" y="2917"/>
                  <a:pt x="13676" y="3132"/>
                  <a:pt x="13676" y="3397"/>
                </a:cubicBezTo>
                <a:lnTo>
                  <a:pt x="13676" y="5338"/>
                </a:lnTo>
                <a:cubicBezTo>
                  <a:pt x="13725" y="5632"/>
                  <a:pt x="13489" y="5897"/>
                  <a:pt x="13195" y="5897"/>
                </a:cubicBezTo>
                <a:cubicBezTo>
                  <a:pt x="12891" y="5897"/>
                  <a:pt x="12666" y="5632"/>
                  <a:pt x="12705" y="5338"/>
                </a:cubicBezTo>
                <a:lnTo>
                  <a:pt x="12705" y="4564"/>
                </a:lnTo>
                <a:lnTo>
                  <a:pt x="8686" y="8583"/>
                </a:lnTo>
                <a:cubicBezTo>
                  <a:pt x="8593" y="8676"/>
                  <a:pt x="8470" y="8723"/>
                  <a:pt x="8346" y="8723"/>
                </a:cubicBezTo>
                <a:cubicBezTo>
                  <a:pt x="8223" y="8723"/>
                  <a:pt x="8098" y="8676"/>
                  <a:pt x="8000" y="8583"/>
                </a:cubicBezTo>
                <a:lnTo>
                  <a:pt x="6411" y="6995"/>
                </a:lnTo>
                <a:lnTo>
                  <a:pt x="3843" y="9563"/>
                </a:lnTo>
                <a:cubicBezTo>
                  <a:pt x="3749" y="9633"/>
                  <a:pt x="3649" y="9663"/>
                  <a:pt x="3553" y="9663"/>
                </a:cubicBezTo>
                <a:cubicBezTo>
                  <a:pt x="3193" y="9663"/>
                  <a:pt x="2893" y="9233"/>
                  <a:pt x="3157" y="8877"/>
                </a:cubicBezTo>
                <a:lnTo>
                  <a:pt x="6059" y="5966"/>
                </a:lnTo>
                <a:cubicBezTo>
                  <a:pt x="6152" y="5872"/>
                  <a:pt x="6277" y="5826"/>
                  <a:pt x="6402" y="5826"/>
                </a:cubicBezTo>
                <a:cubicBezTo>
                  <a:pt x="6527" y="5826"/>
                  <a:pt x="6652" y="5872"/>
                  <a:pt x="6745" y="5966"/>
                </a:cubicBezTo>
                <a:lnTo>
                  <a:pt x="8343" y="7563"/>
                </a:lnTo>
                <a:lnTo>
                  <a:pt x="12019" y="3887"/>
                </a:lnTo>
                <a:lnTo>
                  <a:pt x="11244" y="3887"/>
                </a:lnTo>
                <a:cubicBezTo>
                  <a:pt x="10695" y="3799"/>
                  <a:pt x="10695" y="2995"/>
                  <a:pt x="11244" y="2917"/>
                </a:cubicBezTo>
                <a:close/>
                <a:moveTo>
                  <a:pt x="10872" y="12602"/>
                </a:moveTo>
                <a:lnTo>
                  <a:pt x="11107" y="13573"/>
                </a:lnTo>
                <a:lnTo>
                  <a:pt x="5568" y="13573"/>
                </a:lnTo>
                <a:lnTo>
                  <a:pt x="5813" y="12602"/>
                </a:lnTo>
                <a:close/>
                <a:moveTo>
                  <a:pt x="492" y="1"/>
                </a:moveTo>
                <a:cubicBezTo>
                  <a:pt x="226" y="1"/>
                  <a:pt x="0" y="215"/>
                  <a:pt x="0" y="495"/>
                </a:cubicBezTo>
                <a:cubicBezTo>
                  <a:pt x="0" y="763"/>
                  <a:pt x="220" y="982"/>
                  <a:pt x="481" y="982"/>
                </a:cubicBezTo>
                <a:cubicBezTo>
                  <a:pt x="507" y="982"/>
                  <a:pt x="533" y="980"/>
                  <a:pt x="559" y="976"/>
                </a:cubicBezTo>
                <a:lnTo>
                  <a:pt x="1079" y="976"/>
                </a:lnTo>
                <a:lnTo>
                  <a:pt x="1079" y="11632"/>
                </a:lnTo>
                <a:lnTo>
                  <a:pt x="559" y="11632"/>
                </a:lnTo>
                <a:cubicBezTo>
                  <a:pt x="537" y="11629"/>
                  <a:pt x="514" y="11627"/>
                  <a:pt x="492" y="11627"/>
                </a:cubicBezTo>
                <a:cubicBezTo>
                  <a:pt x="226" y="11627"/>
                  <a:pt x="0" y="11841"/>
                  <a:pt x="0" y="12122"/>
                </a:cubicBezTo>
                <a:cubicBezTo>
                  <a:pt x="0" y="12398"/>
                  <a:pt x="218" y="12609"/>
                  <a:pt x="478" y="12609"/>
                </a:cubicBezTo>
                <a:cubicBezTo>
                  <a:pt x="505" y="12609"/>
                  <a:pt x="532" y="12607"/>
                  <a:pt x="559" y="12602"/>
                </a:cubicBezTo>
                <a:lnTo>
                  <a:pt x="4823" y="12602"/>
                </a:lnTo>
                <a:cubicBezTo>
                  <a:pt x="4637" y="13357"/>
                  <a:pt x="4186" y="15200"/>
                  <a:pt x="4000" y="15945"/>
                </a:cubicBezTo>
                <a:cubicBezTo>
                  <a:pt x="3882" y="16229"/>
                  <a:pt x="4039" y="16543"/>
                  <a:pt x="4333" y="16612"/>
                </a:cubicBezTo>
                <a:cubicBezTo>
                  <a:pt x="4372" y="16621"/>
                  <a:pt x="4410" y="16625"/>
                  <a:pt x="4448" y="16625"/>
                </a:cubicBezTo>
                <a:cubicBezTo>
                  <a:pt x="4697" y="16625"/>
                  <a:pt x="4915" y="16436"/>
                  <a:pt x="4941" y="16180"/>
                </a:cubicBezTo>
                <a:lnTo>
                  <a:pt x="5343" y="14543"/>
                </a:lnTo>
                <a:lnTo>
                  <a:pt x="11342" y="14543"/>
                </a:lnTo>
                <a:lnTo>
                  <a:pt x="11744" y="16180"/>
                </a:lnTo>
                <a:cubicBezTo>
                  <a:pt x="11770" y="16436"/>
                  <a:pt x="11988" y="16625"/>
                  <a:pt x="12238" y="16625"/>
                </a:cubicBezTo>
                <a:cubicBezTo>
                  <a:pt x="12275" y="16625"/>
                  <a:pt x="12314" y="16621"/>
                  <a:pt x="12352" y="16612"/>
                </a:cubicBezTo>
                <a:cubicBezTo>
                  <a:pt x="12636" y="16543"/>
                  <a:pt x="12803" y="16219"/>
                  <a:pt x="12685" y="15945"/>
                </a:cubicBezTo>
                <a:cubicBezTo>
                  <a:pt x="12499" y="15200"/>
                  <a:pt x="12048" y="13357"/>
                  <a:pt x="11862" y="12602"/>
                </a:cubicBezTo>
                <a:lnTo>
                  <a:pt x="16126" y="12602"/>
                </a:lnTo>
                <a:cubicBezTo>
                  <a:pt x="16153" y="12607"/>
                  <a:pt x="16179" y="12609"/>
                  <a:pt x="16204" y="12609"/>
                </a:cubicBezTo>
                <a:cubicBezTo>
                  <a:pt x="16466" y="12609"/>
                  <a:pt x="16685" y="12390"/>
                  <a:pt x="16685" y="12122"/>
                </a:cubicBezTo>
                <a:cubicBezTo>
                  <a:pt x="16685" y="11841"/>
                  <a:pt x="16459" y="11627"/>
                  <a:pt x="16193" y="11627"/>
                </a:cubicBezTo>
                <a:cubicBezTo>
                  <a:pt x="16171" y="11627"/>
                  <a:pt x="16149" y="11629"/>
                  <a:pt x="16126" y="11632"/>
                </a:cubicBezTo>
                <a:lnTo>
                  <a:pt x="15607" y="11632"/>
                </a:lnTo>
                <a:lnTo>
                  <a:pt x="15607" y="976"/>
                </a:lnTo>
                <a:lnTo>
                  <a:pt x="16126" y="976"/>
                </a:lnTo>
                <a:cubicBezTo>
                  <a:pt x="16153" y="980"/>
                  <a:pt x="16179" y="982"/>
                  <a:pt x="16204" y="982"/>
                </a:cubicBezTo>
                <a:cubicBezTo>
                  <a:pt x="16466" y="982"/>
                  <a:pt x="16685" y="763"/>
                  <a:pt x="16685" y="495"/>
                </a:cubicBezTo>
                <a:cubicBezTo>
                  <a:pt x="16685" y="215"/>
                  <a:pt x="16459" y="1"/>
                  <a:pt x="16193" y="1"/>
                </a:cubicBezTo>
                <a:cubicBezTo>
                  <a:pt x="16171" y="1"/>
                  <a:pt x="16149" y="2"/>
                  <a:pt x="16126" y="5"/>
                </a:cubicBezTo>
                <a:lnTo>
                  <a:pt x="559" y="5"/>
                </a:lnTo>
                <a:cubicBezTo>
                  <a:pt x="537" y="2"/>
                  <a:pt x="514" y="1"/>
                  <a:pt x="4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 name="Google Shape;1619;p124"/>
          <p:cNvGrpSpPr/>
          <p:nvPr/>
        </p:nvGrpSpPr>
        <p:grpSpPr>
          <a:xfrm>
            <a:off x="6440671" y="1782489"/>
            <a:ext cx="330381" cy="284822"/>
            <a:chOff x="6440671" y="1782489"/>
            <a:chExt cx="330381" cy="284822"/>
          </a:xfrm>
        </p:grpSpPr>
        <p:sp>
          <p:nvSpPr>
            <p:cNvPr id="1620" name="Google Shape;1620;p124"/>
            <p:cNvSpPr/>
            <p:nvPr/>
          </p:nvSpPr>
          <p:spPr>
            <a:xfrm>
              <a:off x="6440671" y="1934450"/>
              <a:ext cx="326545" cy="132861"/>
            </a:xfrm>
            <a:custGeom>
              <a:rect b="b" l="l" r="r" t="t"/>
              <a:pathLst>
                <a:path extrusionOk="0" h="6789" w="16686">
                  <a:moveTo>
                    <a:pt x="492" y="1"/>
                  </a:moveTo>
                  <a:cubicBezTo>
                    <a:pt x="226" y="1"/>
                    <a:pt x="0" y="215"/>
                    <a:pt x="0" y="495"/>
                  </a:cubicBezTo>
                  <a:cubicBezTo>
                    <a:pt x="0" y="763"/>
                    <a:pt x="220" y="982"/>
                    <a:pt x="481" y="982"/>
                  </a:cubicBezTo>
                  <a:cubicBezTo>
                    <a:pt x="507" y="982"/>
                    <a:pt x="533" y="980"/>
                    <a:pt x="559" y="976"/>
                  </a:cubicBezTo>
                  <a:lnTo>
                    <a:pt x="7441" y="976"/>
                  </a:lnTo>
                  <a:lnTo>
                    <a:pt x="4069" y="6044"/>
                  </a:lnTo>
                  <a:cubicBezTo>
                    <a:pt x="3863" y="6357"/>
                    <a:pt x="4088" y="6789"/>
                    <a:pt x="4470" y="6789"/>
                  </a:cubicBezTo>
                  <a:lnTo>
                    <a:pt x="12225" y="6789"/>
                  </a:lnTo>
                  <a:cubicBezTo>
                    <a:pt x="12607" y="6789"/>
                    <a:pt x="12832" y="6357"/>
                    <a:pt x="12627" y="6044"/>
                  </a:cubicBezTo>
                  <a:lnTo>
                    <a:pt x="9254" y="976"/>
                  </a:lnTo>
                  <a:lnTo>
                    <a:pt x="16126" y="976"/>
                  </a:lnTo>
                  <a:cubicBezTo>
                    <a:pt x="16153" y="980"/>
                    <a:pt x="16179" y="982"/>
                    <a:pt x="16204" y="982"/>
                  </a:cubicBezTo>
                  <a:cubicBezTo>
                    <a:pt x="16466" y="982"/>
                    <a:pt x="16685" y="763"/>
                    <a:pt x="16685" y="495"/>
                  </a:cubicBezTo>
                  <a:cubicBezTo>
                    <a:pt x="16685" y="215"/>
                    <a:pt x="16459" y="1"/>
                    <a:pt x="16193" y="1"/>
                  </a:cubicBezTo>
                  <a:cubicBezTo>
                    <a:pt x="16171" y="1"/>
                    <a:pt x="16149" y="2"/>
                    <a:pt x="16126" y="5"/>
                  </a:cubicBezTo>
                  <a:lnTo>
                    <a:pt x="559" y="5"/>
                  </a:lnTo>
                  <a:cubicBezTo>
                    <a:pt x="537" y="2"/>
                    <a:pt x="514" y="1"/>
                    <a:pt x="4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24"/>
            <p:cNvSpPr/>
            <p:nvPr/>
          </p:nvSpPr>
          <p:spPr>
            <a:xfrm>
              <a:off x="6632887" y="1782607"/>
              <a:ext cx="138164" cy="132959"/>
            </a:xfrm>
            <a:custGeom>
              <a:rect b="b" l="l" r="r" t="t"/>
              <a:pathLst>
                <a:path extrusionOk="0" h="6794" w="7060">
                  <a:moveTo>
                    <a:pt x="3393" y="1872"/>
                  </a:moveTo>
                  <a:cubicBezTo>
                    <a:pt x="3687" y="1872"/>
                    <a:pt x="3922" y="2137"/>
                    <a:pt x="3873" y="2431"/>
                  </a:cubicBezTo>
                  <a:lnTo>
                    <a:pt x="3873" y="2921"/>
                  </a:lnTo>
                  <a:lnTo>
                    <a:pt x="4363" y="2921"/>
                  </a:lnTo>
                  <a:cubicBezTo>
                    <a:pt x="4390" y="2917"/>
                    <a:pt x="4416" y="2915"/>
                    <a:pt x="4441" y="2915"/>
                  </a:cubicBezTo>
                  <a:cubicBezTo>
                    <a:pt x="4703" y="2915"/>
                    <a:pt x="4922" y="3134"/>
                    <a:pt x="4922" y="3402"/>
                  </a:cubicBezTo>
                  <a:cubicBezTo>
                    <a:pt x="4922" y="3683"/>
                    <a:pt x="4696" y="3896"/>
                    <a:pt x="4430" y="3896"/>
                  </a:cubicBezTo>
                  <a:cubicBezTo>
                    <a:pt x="4408" y="3896"/>
                    <a:pt x="4386" y="3895"/>
                    <a:pt x="4363" y="3892"/>
                  </a:cubicBezTo>
                  <a:lnTo>
                    <a:pt x="3393" y="3892"/>
                  </a:lnTo>
                  <a:cubicBezTo>
                    <a:pt x="3118" y="3892"/>
                    <a:pt x="2903" y="3666"/>
                    <a:pt x="2903" y="3402"/>
                  </a:cubicBezTo>
                  <a:lnTo>
                    <a:pt x="2903" y="2431"/>
                  </a:lnTo>
                  <a:cubicBezTo>
                    <a:pt x="2863" y="2137"/>
                    <a:pt x="3089" y="1872"/>
                    <a:pt x="3393" y="1872"/>
                  </a:cubicBezTo>
                  <a:close/>
                  <a:moveTo>
                    <a:pt x="3423" y="1"/>
                  </a:moveTo>
                  <a:cubicBezTo>
                    <a:pt x="1677" y="1"/>
                    <a:pt x="1" y="1358"/>
                    <a:pt x="1" y="3402"/>
                  </a:cubicBezTo>
                  <a:cubicBezTo>
                    <a:pt x="11" y="5274"/>
                    <a:pt x="1520" y="6794"/>
                    <a:pt x="3393" y="6794"/>
                  </a:cubicBezTo>
                  <a:cubicBezTo>
                    <a:pt x="4765" y="6794"/>
                    <a:pt x="6010" y="5970"/>
                    <a:pt x="6530" y="4706"/>
                  </a:cubicBezTo>
                  <a:cubicBezTo>
                    <a:pt x="7059" y="3431"/>
                    <a:pt x="6765" y="1971"/>
                    <a:pt x="5795" y="1000"/>
                  </a:cubicBezTo>
                  <a:cubicBezTo>
                    <a:pt x="5104" y="310"/>
                    <a:pt x="4256" y="1"/>
                    <a:pt x="3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24"/>
            <p:cNvSpPr/>
            <p:nvPr/>
          </p:nvSpPr>
          <p:spPr>
            <a:xfrm>
              <a:off x="6473999" y="1782489"/>
              <a:ext cx="63563" cy="57105"/>
            </a:xfrm>
            <a:custGeom>
              <a:rect b="b" l="l" r="r" t="t"/>
              <a:pathLst>
                <a:path extrusionOk="0" h="2918" w="3248">
                  <a:moveTo>
                    <a:pt x="1809" y="1"/>
                  </a:moveTo>
                  <a:cubicBezTo>
                    <a:pt x="871" y="1"/>
                    <a:pt x="1" y="953"/>
                    <a:pt x="444" y="2026"/>
                  </a:cubicBezTo>
                  <a:cubicBezTo>
                    <a:pt x="671" y="2572"/>
                    <a:pt x="1209" y="2917"/>
                    <a:pt x="1784" y="2917"/>
                  </a:cubicBezTo>
                  <a:cubicBezTo>
                    <a:pt x="1879" y="2917"/>
                    <a:pt x="1976" y="2908"/>
                    <a:pt x="2071" y="2888"/>
                  </a:cubicBezTo>
                  <a:cubicBezTo>
                    <a:pt x="2758" y="2761"/>
                    <a:pt x="3248" y="2163"/>
                    <a:pt x="3248" y="1467"/>
                  </a:cubicBezTo>
                  <a:cubicBezTo>
                    <a:pt x="3248" y="1084"/>
                    <a:pt x="3091" y="712"/>
                    <a:pt x="2816" y="437"/>
                  </a:cubicBezTo>
                  <a:cubicBezTo>
                    <a:pt x="2514" y="132"/>
                    <a:pt x="2157" y="1"/>
                    <a:pt x="1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24"/>
            <p:cNvSpPr/>
            <p:nvPr/>
          </p:nvSpPr>
          <p:spPr>
            <a:xfrm>
              <a:off x="6461200" y="1838616"/>
              <a:ext cx="95932" cy="76949"/>
            </a:xfrm>
            <a:custGeom>
              <a:rect b="b" l="l" r="r" t="t"/>
              <a:pathLst>
                <a:path extrusionOk="0" h="3932" w="4902">
                  <a:moveTo>
                    <a:pt x="2451" y="1"/>
                  </a:moveTo>
                  <a:cubicBezTo>
                    <a:pt x="1088" y="1"/>
                    <a:pt x="0" y="1118"/>
                    <a:pt x="30" y="2481"/>
                  </a:cubicBezTo>
                  <a:lnTo>
                    <a:pt x="30" y="3451"/>
                  </a:lnTo>
                  <a:cubicBezTo>
                    <a:pt x="30" y="3716"/>
                    <a:pt x="245" y="3932"/>
                    <a:pt x="520" y="3932"/>
                  </a:cubicBezTo>
                  <a:lnTo>
                    <a:pt x="4382" y="3932"/>
                  </a:lnTo>
                  <a:cubicBezTo>
                    <a:pt x="4647" y="3932"/>
                    <a:pt x="4872" y="3716"/>
                    <a:pt x="4872" y="3451"/>
                  </a:cubicBezTo>
                  <a:lnTo>
                    <a:pt x="4872" y="2481"/>
                  </a:lnTo>
                  <a:cubicBezTo>
                    <a:pt x="4902" y="1118"/>
                    <a:pt x="3814" y="1"/>
                    <a:pt x="2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124"/>
          <p:cNvGrpSpPr/>
          <p:nvPr/>
        </p:nvGrpSpPr>
        <p:grpSpPr>
          <a:xfrm>
            <a:off x="5903298" y="3818083"/>
            <a:ext cx="208753" cy="323844"/>
            <a:chOff x="5903298" y="3818083"/>
            <a:chExt cx="208753" cy="323844"/>
          </a:xfrm>
        </p:grpSpPr>
        <p:sp>
          <p:nvSpPr>
            <p:cNvPr id="1625" name="Google Shape;1625;p124"/>
            <p:cNvSpPr/>
            <p:nvPr/>
          </p:nvSpPr>
          <p:spPr>
            <a:xfrm>
              <a:off x="5903298" y="3866616"/>
              <a:ext cx="208753" cy="38201"/>
            </a:xfrm>
            <a:custGeom>
              <a:rect b="b" l="l" r="r" t="t"/>
              <a:pathLst>
                <a:path extrusionOk="0" h="1952" w="10667">
                  <a:moveTo>
                    <a:pt x="491" y="1"/>
                  </a:moveTo>
                  <a:cubicBezTo>
                    <a:pt x="216" y="1"/>
                    <a:pt x="1" y="216"/>
                    <a:pt x="1" y="491"/>
                  </a:cubicBezTo>
                  <a:lnTo>
                    <a:pt x="1" y="1461"/>
                  </a:lnTo>
                  <a:cubicBezTo>
                    <a:pt x="1" y="1726"/>
                    <a:pt x="216" y="1951"/>
                    <a:pt x="491" y="1951"/>
                  </a:cubicBezTo>
                  <a:lnTo>
                    <a:pt x="10176" y="1951"/>
                  </a:lnTo>
                  <a:cubicBezTo>
                    <a:pt x="10451" y="1942"/>
                    <a:pt x="10667" y="1726"/>
                    <a:pt x="10667" y="1461"/>
                  </a:cubicBezTo>
                  <a:lnTo>
                    <a:pt x="10667" y="491"/>
                  </a:lnTo>
                  <a:cubicBezTo>
                    <a:pt x="10667" y="216"/>
                    <a:pt x="10451" y="1"/>
                    <a:pt x="10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24"/>
            <p:cNvSpPr/>
            <p:nvPr/>
          </p:nvSpPr>
          <p:spPr>
            <a:xfrm>
              <a:off x="5938994" y="4103922"/>
              <a:ext cx="137558" cy="38005"/>
            </a:xfrm>
            <a:custGeom>
              <a:rect b="b" l="l" r="r" t="t"/>
              <a:pathLst>
                <a:path extrusionOk="0" h="1942" w="7029">
                  <a:moveTo>
                    <a:pt x="0" y="1"/>
                  </a:moveTo>
                  <a:lnTo>
                    <a:pt x="118" y="1491"/>
                  </a:lnTo>
                  <a:cubicBezTo>
                    <a:pt x="147" y="1746"/>
                    <a:pt x="353" y="1932"/>
                    <a:pt x="608" y="1942"/>
                  </a:cubicBezTo>
                  <a:lnTo>
                    <a:pt x="6421" y="1942"/>
                  </a:lnTo>
                  <a:cubicBezTo>
                    <a:pt x="6666" y="1932"/>
                    <a:pt x="6882" y="1746"/>
                    <a:pt x="6902" y="1491"/>
                  </a:cubicBezTo>
                  <a:lnTo>
                    <a:pt x="70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24"/>
            <p:cNvSpPr/>
            <p:nvPr/>
          </p:nvSpPr>
          <p:spPr>
            <a:xfrm>
              <a:off x="5923827" y="3923604"/>
              <a:ext cx="167695" cy="28592"/>
            </a:xfrm>
            <a:custGeom>
              <a:rect b="b" l="l" r="r" t="t"/>
              <a:pathLst>
                <a:path extrusionOk="0" h="1461" w="8569">
                  <a:moveTo>
                    <a:pt x="1" y="0"/>
                  </a:moveTo>
                  <a:lnTo>
                    <a:pt x="118" y="1461"/>
                  </a:lnTo>
                  <a:lnTo>
                    <a:pt x="8441" y="1461"/>
                  </a:lnTo>
                  <a:lnTo>
                    <a:pt x="85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24"/>
            <p:cNvSpPr/>
            <p:nvPr/>
          </p:nvSpPr>
          <p:spPr>
            <a:xfrm>
              <a:off x="5922301" y="3818083"/>
              <a:ext cx="170768" cy="29746"/>
            </a:xfrm>
            <a:custGeom>
              <a:rect b="b" l="l" r="r" t="t"/>
              <a:pathLst>
                <a:path extrusionOk="0" h="1520" w="8726">
                  <a:moveTo>
                    <a:pt x="1451" y="0"/>
                  </a:moveTo>
                  <a:cubicBezTo>
                    <a:pt x="647" y="0"/>
                    <a:pt x="0" y="647"/>
                    <a:pt x="0" y="1451"/>
                  </a:cubicBezTo>
                  <a:lnTo>
                    <a:pt x="0" y="1520"/>
                  </a:lnTo>
                  <a:lnTo>
                    <a:pt x="8725" y="1520"/>
                  </a:lnTo>
                  <a:lnTo>
                    <a:pt x="8725" y="1451"/>
                  </a:lnTo>
                  <a:cubicBezTo>
                    <a:pt x="8725" y="657"/>
                    <a:pt x="8068" y="0"/>
                    <a:pt x="7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24"/>
            <p:cNvSpPr/>
            <p:nvPr/>
          </p:nvSpPr>
          <p:spPr>
            <a:xfrm>
              <a:off x="5912320" y="3971179"/>
              <a:ext cx="190534" cy="113780"/>
            </a:xfrm>
            <a:custGeom>
              <a:rect b="b" l="l" r="r" t="t"/>
              <a:pathLst>
                <a:path extrusionOk="0" h="5814" w="9736">
                  <a:moveTo>
                    <a:pt x="501" y="0"/>
                  </a:moveTo>
                  <a:cubicBezTo>
                    <a:pt x="216" y="0"/>
                    <a:pt x="1" y="245"/>
                    <a:pt x="20" y="530"/>
                  </a:cubicBezTo>
                  <a:lnTo>
                    <a:pt x="510" y="5372"/>
                  </a:lnTo>
                  <a:cubicBezTo>
                    <a:pt x="540" y="5627"/>
                    <a:pt x="746" y="5813"/>
                    <a:pt x="991" y="5813"/>
                  </a:cubicBezTo>
                  <a:lnTo>
                    <a:pt x="8735" y="5813"/>
                  </a:lnTo>
                  <a:cubicBezTo>
                    <a:pt x="8990" y="5813"/>
                    <a:pt x="9196" y="5617"/>
                    <a:pt x="9215" y="5372"/>
                  </a:cubicBezTo>
                  <a:lnTo>
                    <a:pt x="9706" y="530"/>
                  </a:lnTo>
                  <a:cubicBezTo>
                    <a:pt x="9735" y="245"/>
                    <a:pt x="9510" y="0"/>
                    <a:pt x="9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124"/>
          <p:cNvGrpSpPr/>
          <p:nvPr/>
        </p:nvGrpSpPr>
        <p:grpSpPr>
          <a:xfrm>
            <a:off x="5903298" y="3283645"/>
            <a:ext cx="208753" cy="324960"/>
            <a:chOff x="5903298" y="3283645"/>
            <a:chExt cx="208753" cy="324960"/>
          </a:xfrm>
        </p:grpSpPr>
        <p:sp>
          <p:nvSpPr>
            <p:cNvPr id="1631" name="Google Shape;1631;p124"/>
            <p:cNvSpPr/>
            <p:nvPr/>
          </p:nvSpPr>
          <p:spPr>
            <a:xfrm>
              <a:off x="5903298" y="3283645"/>
              <a:ext cx="208753" cy="125816"/>
            </a:xfrm>
            <a:custGeom>
              <a:rect b="b" l="l" r="r" t="t"/>
              <a:pathLst>
                <a:path extrusionOk="0" h="6429" w="10667">
                  <a:moveTo>
                    <a:pt x="3447" y="0"/>
                  </a:moveTo>
                  <a:cubicBezTo>
                    <a:pt x="3296" y="0"/>
                    <a:pt x="3146" y="70"/>
                    <a:pt x="3050" y="204"/>
                  </a:cubicBezTo>
                  <a:lnTo>
                    <a:pt x="2079" y="1174"/>
                  </a:lnTo>
                  <a:cubicBezTo>
                    <a:pt x="1991" y="1263"/>
                    <a:pt x="1942" y="1390"/>
                    <a:pt x="1942" y="1518"/>
                  </a:cubicBezTo>
                  <a:lnTo>
                    <a:pt x="1942" y="3027"/>
                  </a:lnTo>
                  <a:lnTo>
                    <a:pt x="491" y="3027"/>
                  </a:lnTo>
                  <a:cubicBezTo>
                    <a:pt x="216" y="3027"/>
                    <a:pt x="1" y="3253"/>
                    <a:pt x="1" y="3517"/>
                  </a:cubicBezTo>
                  <a:lnTo>
                    <a:pt x="1" y="5949"/>
                  </a:lnTo>
                  <a:cubicBezTo>
                    <a:pt x="1" y="6213"/>
                    <a:pt x="216" y="6429"/>
                    <a:pt x="491" y="6429"/>
                  </a:cubicBezTo>
                  <a:lnTo>
                    <a:pt x="10176" y="6429"/>
                  </a:lnTo>
                  <a:cubicBezTo>
                    <a:pt x="10441" y="6429"/>
                    <a:pt x="10657" y="6213"/>
                    <a:pt x="10667" y="5949"/>
                  </a:cubicBezTo>
                  <a:lnTo>
                    <a:pt x="10667" y="3517"/>
                  </a:lnTo>
                  <a:cubicBezTo>
                    <a:pt x="10667" y="3243"/>
                    <a:pt x="10451" y="3027"/>
                    <a:pt x="10176" y="3027"/>
                  </a:cubicBezTo>
                  <a:lnTo>
                    <a:pt x="8726" y="3027"/>
                  </a:lnTo>
                  <a:lnTo>
                    <a:pt x="8726" y="1508"/>
                  </a:lnTo>
                  <a:cubicBezTo>
                    <a:pt x="8726" y="1380"/>
                    <a:pt x="8677" y="1263"/>
                    <a:pt x="8579" y="1165"/>
                  </a:cubicBezTo>
                  <a:lnTo>
                    <a:pt x="7618" y="204"/>
                  </a:lnTo>
                  <a:cubicBezTo>
                    <a:pt x="7516" y="70"/>
                    <a:pt x="7364" y="0"/>
                    <a:pt x="7213" y="0"/>
                  </a:cubicBezTo>
                  <a:cubicBezTo>
                    <a:pt x="7089" y="0"/>
                    <a:pt x="6966" y="48"/>
                    <a:pt x="6873" y="145"/>
                  </a:cubicBezTo>
                  <a:cubicBezTo>
                    <a:pt x="6657" y="351"/>
                    <a:pt x="6687" y="704"/>
                    <a:pt x="6932" y="880"/>
                  </a:cubicBezTo>
                  <a:lnTo>
                    <a:pt x="7755" y="1714"/>
                  </a:lnTo>
                  <a:lnTo>
                    <a:pt x="7755" y="3027"/>
                  </a:lnTo>
                  <a:lnTo>
                    <a:pt x="2912" y="3027"/>
                  </a:lnTo>
                  <a:lnTo>
                    <a:pt x="2912" y="1714"/>
                  </a:lnTo>
                  <a:lnTo>
                    <a:pt x="3736" y="890"/>
                  </a:lnTo>
                  <a:cubicBezTo>
                    <a:pt x="3981" y="714"/>
                    <a:pt x="4010" y="361"/>
                    <a:pt x="3795" y="145"/>
                  </a:cubicBezTo>
                  <a:cubicBezTo>
                    <a:pt x="3697" y="48"/>
                    <a:pt x="3571" y="0"/>
                    <a:pt x="3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24"/>
            <p:cNvSpPr/>
            <p:nvPr/>
          </p:nvSpPr>
          <p:spPr>
            <a:xfrm>
              <a:off x="5922105" y="3561011"/>
              <a:ext cx="170964" cy="47594"/>
            </a:xfrm>
            <a:custGeom>
              <a:rect b="b" l="l" r="r" t="t"/>
              <a:pathLst>
                <a:path extrusionOk="0" h="2432" w="8736">
                  <a:moveTo>
                    <a:pt x="491" y="0"/>
                  </a:moveTo>
                  <a:cubicBezTo>
                    <a:pt x="226" y="0"/>
                    <a:pt x="10" y="216"/>
                    <a:pt x="1" y="490"/>
                  </a:cubicBezTo>
                  <a:lnTo>
                    <a:pt x="1" y="1941"/>
                  </a:lnTo>
                  <a:cubicBezTo>
                    <a:pt x="1" y="2216"/>
                    <a:pt x="226" y="2431"/>
                    <a:pt x="491" y="2431"/>
                  </a:cubicBezTo>
                  <a:lnTo>
                    <a:pt x="8245" y="2431"/>
                  </a:lnTo>
                  <a:cubicBezTo>
                    <a:pt x="8519" y="2431"/>
                    <a:pt x="8735" y="2216"/>
                    <a:pt x="8735" y="1941"/>
                  </a:cubicBezTo>
                  <a:lnTo>
                    <a:pt x="8735" y="490"/>
                  </a:lnTo>
                  <a:cubicBezTo>
                    <a:pt x="8735" y="216"/>
                    <a:pt x="8519" y="0"/>
                    <a:pt x="8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24"/>
            <p:cNvSpPr/>
            <p:nvPr/>
          </p:nvSpPr>
          <p:spPr>
            <a:xfrm>
              <a:off x="5924590" y="3428248"/>
              <a:ext cx="166169" cy="113976"/>
            </a:xfrm>
            <a:custGeom>
              <a:rect b="b" l="l" r="r" t="t"/>
              <a:pathLst>
                <a:path extrusionOk="0" h="5824" w="8491">
                  <a:moveTo>
                    <a:pt x="1" y="1"/>
                  </a:moveTo>
                  <a:lnTo>
                    <a:pt x="726" y="5824"/>
                  </a:lnTo>
                  <a:lnTo>
                    <a:pt x="7765" y="5824"/>
                  </a:lnTo>
                  <a:lnTo>
                    <a:pt x="8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124"/>
          <p:cNvGrpSpPr/>
          <p:nvPr/>
        </p:nvGrpSpPr>
        <p:grpSpPr>
          <a:xfrm>
            <a:off x="5845743" y="2753905"/>
            <a:ext cx="323864" cy="323864"/>
            <a:chOff x="5845743" y="2753905"/>
            <a:chExt cx="323864" cy="323864"/>
          </a:xfrm>
        </p:grpSpPr>
        <p:sp>
          <p:nvSpPr>
            <p:cNvPr id="1635" name="Google Shape;1635;p124"/>
            <p:cNvSpPr/>
            <p:nvPr/>
          </p:nvSpPr>
          <p:spPr>
            <a:xfrm>
              <a:off x="5845743" y="2753905"/>
              <a:ext cx="323864" cy="323864"/>
            </a:xfrm>
            <a:custGeom>
              <a:rect b="b" l="l" r="r" t="t"/>
              <a:pathLst>
                <a:path extrusionOk="0" h="16549" w="16549">
                  <a:moveTo>
                    <a:pt x="8275" y="1"/>
                  </a:moveTo>
                  <a:cubicBezTo>
                    <a:pt x="5844" y="11"/>
                    <a:pt x="3530" y="1089"/>
                    <a:pt x="1971" y="2961"/>
                  </a:cubicBezTo>
                  <a:lnTo>
                    <a:pt x="1971" y="1491"/>
                  </a:lnTo>
                  <a:cubicBezTo>
                    <a:pt x="1932" y="1212"/>
                    <a:pt x="1712" y="1072"/>
                    <a:pt x="1490" y="1072"/>
                  </a:cubicBezTo>
                  <a:cubicBezTo>
                    <a:pt x="1268" y="1072"/>
                    <a:pt x="1045" y="1212"/>
                    <a:pt x="1001" y="1491"/>
                  </a:cubicBezTo>
                  <a:lnTo>
                    <a:pt x="1001" y="4402"/>
                  </a:lnTo>
                  <a:cubicBezTo>
                    <a:pt x="1001" y="4667"/>
                    <a:pt x="1226" y="4893"/>
                    <a:pt x="1491" y="4893"/>
                  </a:cubicBezTo>
                  <a:lnTo>
                    <a:pt x="4402" y="4893"/>
                  </a:lnTo>
                  <a:cubicBezTo>
                    <a:pt x="4961" y="4804"/>
                    <a:pt x="4961" y="4001"/>
                    <a:pt x="4402" y="3922"/>
                  </a:cubicBezTo>
                  <a:lnTo>
                    <a:pt x="2461" y="3922"/>
                  </a:lnTo>
                  <a:cubicBezTo>
                    <a:pt x="3874" y="2060"/>
                    <a:pt x="6031" y="1056"/>
                    <a:pt x="8236" y="1056"/>
                  </a:cubicBezTo>
                  <a:cubicBezTo>
                    <a:pt x="9397" y="1056"/>
                    <a:pt x="10571" y="1334"/>
                    <a:pt x="11657" y="1913"/>
                  </a:cubicBezTo>
                  <a:cubicBezTo>
                    <a:pt x="14804" y="3589"/>
                    <a:pt x="16254" y="7304"/>
                    <a:pt x="15098" y="10676"/>
                  </a:cubicBezTo>
                  <a:cubicBezTo>
                    <a:pt x="14076" y="13654"/>
                    <a:pt x="11290" y="15584"/>
                    <a:pt x="8230" y="15584"/>
                  </a:cubicBezTo>
                  <a:cubicBezTo>
                    <a:pt x="7824" y="15584"/>
                    <a:pt x="7413" y="15550"/>
                    <a:pt x="7000" y="15480"/>
                  </a:cubicBezTo>
                  <a:cubicBezTo>
                    <a:pt x="3491" y="14872"/>
                    <a:pt x="932" y="11814"/>
                    <a:pt x="971" y="8245"/>
                  </a:cubicBezTo>
                  <a:cubicBezTo>
                    <a:pt x="981" y="7647"/>
                    <a:pt x="1069" y="7039"/>
                    <a:pt x="1236" y="6461"/>
                  </a:cubicBezTo>
                  <a:cubicBezTo>
                    <a:pt x="1344" y="6187"/>
                    <a:pt x="1197" y="5873"/>
                    <a:pt x="903" y="5795"/>
                  </a:cubicBezTo>
                  <a:cubicBezTo>
                    <a:pt x="864" y="5785"/>
                    <a:pt x="826" y="5781"/>
                    <a:pt x="787" y="5781"/>
                  </a:cubicBezTo>
                  <a:cubicBezTo>
                    <a:pt x="544" y="5781"/>
                    <a:pt x="320" y="5962"/>
                    <a:pt x="295" y="6216"/>
                  </a:cubicBezTo>
                  <a:cubicBezTo>
                    <a:pt x="109" y="6883"/>
                    <a:pt x="11" y="7559"/>
                    <a:pt x="1" y="8245"/>
                  </a:cubicBezTo>
                  <a:cubicBezTo>
                    <a:pt x="1" y="12794"/>
                    <a:pt x="3716" y="16548"/>
                    <a:pt x="8275" y="16548"/>
                  </a:cubicBezTo>
                  <a:cubicBezTo>
                    <a:pt x="12843" y="16548"/>
                    <a:pt x="16548" y="12843"/>
                    <a:pt x="16548" y="8275"/>
                  </a:cubicBezTo>
                  <a:cubicBezTo>
                    <a:pt x="16548" y="3706"/>
                    <a:pt x="12843" y="11"/>
                    <a:pt x="8275" y="11"/>
                  </a:cubicBezTo>
                  <a:lnTo>
                    <a:pt x="82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24"/>
            <p:cNvSpPr/>
            <p:nvPr/>
          </p:nvSpPr>
          <p:spPr>
            <a:xfrm>
              <a:off x="5903298" y="2925240"/>
              <a:ext cx="57007" cy="75990"/>
            </a:xfrm>
            <a:custGeom>
              <a:rect b="b" l="l" r="r" t="t"/>
              <a:pathLst>
                <a:path extrusionOk="0" h="3883" w="2913">
                  <a:moveTo>
                    <a:pt x="491" y="0"/>
                  </a:moveTo>
                  <a:cubicBezTo>
                    <a:pt x="216" y="0"/>
                    <a:pt x="1" y="216"/>
                    <a:pt x="1" y="490"/>
                  </a:cubicBezTo>
                  <a:lnTo>
                    <a:pt x="1" y="3392"/>
                  </a:lnTo>
                  <a:cubicBezTo>
                    <a:pt x="1" y="3666"/>
                    <a:pt x="216" y="3882"/>
                    <a:pt x="491" y="3882"/>
                  </a:cubicBezTo>
                  <a:lnTo>
                    <a:pt x="2422" y="3882"/>
                  </a:lnTo>
                  <a:cubicBezTo>
                    <a:pt x="2697" y="3872"/>
                    <a:pt x="2912" y="3657"/>
                    <a:pt x="2912" y="3392"/>
                  </a:cubicBezTo>
                  <a:lnTo>
                    <a:pt x="2912" y="490"/>
                  </a:lnTo>
                  <a:cubicBezTo>
                    <a:pt x="2912" y="216"/>
                    <a:pt x="2697" y="0"/>
                    <a:pt x="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24"/>
            <p:cNvSpPr/>
            <p:nvPr/>
          </p:nvSpPr>
          <p:spPr>
            <a:xfrm>
              <a:off x="5979269" y="2887255"/>
              <a:ext cx="57007" cy="113976"/>
            </a:xfrm>
            <a:custGeom>
              <a:rect b="b" l="l" r="r" t="t"/>
              <a:pathLst>
                <a:path extrusionOk="0" h="5824" w="2913">
                  <a:moveTo>
                    <a:pt x="491" y="0"/>
                  </a:moveTo>
                  <a:cubicBezTo>
                    <a:pt x="217" y="0"/>
                    <a:pt x="1" y="216"/>
                    <a:pt x="1" y="490"/>
                  </a:cubicBezTo>
                  <a:lnTo>
                    <a:pt x="1" y="5333"/>
                  </a:lnTo>
                  <a:cubicBezTo>
                    <a:pt x="1" y="5607"/>
                    <a:pt x="217" y="5823"/>
                    <a:pt x="491" y="5823"/>
                  </a:cubicBezTo>
                  <a:lnTo>
                    <a:pt x="2422" y="5823"/>
                  </a:lnTo>
                  <a:cubicBezTo>
                    <a:pt x="2687" y="5823"/>
                    <a:pt x="2912" y="5598"/>
                    <a:pt x="2912" y="5333"/>
                  </a:cubicBezTo>
                  <a:lnTo>
                    <a:pt x="2912" y="490"/>
                  </a:lnTo>
                  <a:cubicBezTo>
                    <a:pt x="2912" y="216"/>
                    <a:pt x="2687" y="0"/>
                    <a:pt x="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24"/>
            <p:cNvSpPr/>
            <p:nvPr/>
          </p:nvSpPr>
          <p:spPr>
            <a:xfrm>
              <a:off x="6055064" y="2830463"/>
              <a:ext cx="56988" cy="170944"/>
            </a:xfrm>
            <a:custGeom>
              <a:rect b="b" l="l" r="r" t="t"/>
              <a:pathLst>
                <a:path extrusionOk="0" h="8735" w="2912">
                  <a:moveTo>
                    <a:pt x="490" y="0"/>
                  </a:moveTo>
                  <a:cubicBezTo>
                    <a:pt x="216" y="0"/>
                    <a:pt x="0" y="216"/>
                    <a:pt x="0" y="490"/>
                  </a:cubicBezTo>
                  <a:lnTo>
                    <a:pt x="0" y="8245"/>
                  </a:lnTo>
                  <a:cubicBezTo>
                    <a:pt x="0" y="8509"/>
                    <a:pt x="216" y="8735"/>
                    <a:pt x="490" y="8735"/>
                  </a:cubicBezTo>
                  <a:lnTo>
                    <a:pt x="2421" y="8725"/>
                  </a:lnTo>
                  <a:cubicBezTo>
                    <a:pt x="2696" y="8715"/>
                    <a:pt x="2912" y="8500"/>
                    <a:pt x="2912" y="8235"/>
                  </a:cubicBezTo>
                  <a:lnTo>
                    <a:pt x="2912" y="490"/>
                  </a:lnTo>
                  <a:cubicBezTo>
                    <a:pt x="2912" y="216"/>
                    <a:pt x="2696" y="0"/>
                    <a:pt x="2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124"/>
          <p:cNvGrpSpPr/>
          <p:nvPr/>
        </p:nvGrpSpPr>
        <p:grpSpPr>
          <a:xfrm>
            <a:off x="5845743" y="2246103"/>
            <a:ext cx="324060" cy="323844"/>
            <a:chOff x="5845743" y="2246103"/>
            <a:chExt cx="324060" cy="323844"/>
          </a:xfrm>
        </p:grpSpPr>
        <p:sp>
          <p:nvSpPr>
            <p:cNvPr id="1640" name="Google Shape;1640;p124"/>
            <p:cNvSpPr/>
            <p:nvPr/>
          </p:nvSpPr>
          <p:spPr>
            <a:xfrm>
              <a:off x="5845743" y="2323228"/>
              <a:ext cx="324060" cy="246719"/>
            </a:xfrm>
            <a:custGeom>
              <a:rect b="b" l="l" r="r" t="t"/>
              <a:pathLst>
                <a:path extrusionOk="0" h="12607" w="16559">
                  <a:moveTo>
                    <a:pt x="7302" y="4853"/>
                  </a:moveTo>
                  <a:cubicBezTo>
                    <a:pt x="6006" y="4853"/>
                    <a:pt x="5366" y="6414"/>
                    <a:pt x="6275" y="7333"/>
                  </a:cubicBezTo>
                  <a:cubicBezTo>
                    <a:pt x="6572" y="7627"/>
                    <a:pt x="6938" y="7759"/>
                    <a:pt x="7295" y="7759"/>
                  </a:cubicBezTo>
                  <a:cubicBezTo>
                    <a:pt x="8046" y="7759"/>
                    <a:pt x="8765" y="7180"/>
                    <a:pt x="8765" y="6303"/>
                  </a:cubicBezTo>
                  <a:cubicBezTo>
                    <a:pt x="8765" y="5500"/>
                    <a:pt x="8108" y="4853"/>
                    <a:pt x="7314" y="4853"/>
                  </a:cubicBezTo>
                  <a:cubicBezTo>
                    <a:pt x="7310" y="4853"/>
                    <a:pt x="7306" y="4853"/>
                    <a:pt x="7302" y="4853"/>
                  </a:cubicBezTo>
                  <a:close/>
                  <a:moveTo>
                    <a:pt x="7314" y="3872"/>
                  </a:moveTo>
                  <a:cubicBezTo>
                    <a:pt x="7855" y="3872"/>
                    <a:pt x="8397" y="4052"/>
                    <a:pt x="8843" y="4421"/>
                  </a:cubicBezTo>
                  <a:cubicBezTo>
                    <a:pt x="9804" y="5206"/>
                    <a:pt x="10020" y="6598"/>
                    <a:pt x="9333" y="7637"/>
                  </a:cubicBezTo>
                  <a:lnTo>
                    <a:pt x="11539" y="9833"/>
                  </a:lnTo>
                  <a:cubicBezTo>
                    <a:pt x="11725" y="10019"/>
                    <a:pt x="11725" y="10323"/>
                    <a:pt x="11539" y="10519"/>
                  </a:cubicBezTo>
                  <a:lnTo>
                    <a:pt x="11529" y="10519"/>
                  </a:lnTo>
                  <a:cubicBezTo>
                    <a:pt x="11436" y="10612"/>
                    <a:pt x="11314" y="10658"/>
                    <a:pt x="11190" y="10658"/>
                  </a:cubicBezTo>
                  <a:cubicBezTo>
                    <a:pt x="11066" y="10658"/>
                    <a:pt x="10941" y="10612"/>
                    <a:pt x="10843" y="10519"/>
                  </a:cubicBezTo>
                  <a:lnTo>
                    <a:pt x="8647" y="8313"/>
                  </a:lnTo>
                  <a:cubicBezTo>
                    <a:pt x="8235" y="8585"/>
                    <a:pt x="7767" y="8717"/>
                    <a:pt x="7304" y="8717"/>
                  </a:cubicBezTo>
                  <a:cubicBezTo>
                    <a:pt x="6599" y="8717"/>
                    <a:pt x="5905" y="8412"/>
                    <a:pt x="5432" y="7833"/>
                  </a:cubicBezTo>
                  <a:cubicBezTo>
                    <a:pt x="4648" y="6862"/>
                    <a:pt x="4716" y="5460"/>
                    <a:pt x="5598" y="4578"/>
                  </a:cubicBezTo>
                  <a:cubicBezTo>
                    <a:pt x="6071" y="4111"/>
                    <a:pt x="6692" y="3872"/>
                    <a:pt x="7314" y="3872"/>
                  </a:cubicBezTo>
                  <a:close/>
                  <a:moveTo>
                    <a:pt x="491" y="0"/>
                  </a:moveTo>
                  <a:cubicBezTo>
                    <a:pt x="217" y="0"/>
                    <a:pt x="1" y="216"/>
                    <a:pt x="1" y="490"/>
                  </a:cubicBezTo>
                  <a:lnTo>
                    <a:pt x="1" y="12117"/>
                  </a:lnTo>
                  <a:cubicBezTo>
                    <a:pt x="1" y="12391"/>
                    <a:pt x="217" y="12607"/>
                    <a:pt x="491" y="12607"/>
                  </a:cubicBezTo>
                  <a:lnTo>
                    <a:pt x="16068" y="12607"/>
                  </a:lnTo>
                  <a:cubicBezTo>
                    <a:pt x="16333" y="12607"/>
                    <a:pt x="16558" y="12391"/>
                    <a:pt x="16558" y="12117"/>
                  </a:cubicBezTo>
                  <a:lnTo>
                    <a:pt x="16558" y="2421"/>
                  </a:lnTo>
                  <a:cubicBezTo>
                    <a:pt x="16558" y="2157"/>
                    <a:pt x="16333" y="1931"/>
                    <a:pt x="16068" y="1931"/>
                  </a:cubicBezTo>
                  <a:lnTo>
                    <a:pt x="16068" y="1941"/>
                  </a:lnTo>
                  <a:lnTo>
                    <a:pt x="7510" y="1941"/>
                  </a:lnTo>
                  <a:lnTo>
                    <a:pt x="5716" y="137"/>
                  </a:lnTo>
                  <a:cubicBezTo>
                    <a:pt x="5618" y="49"/>
                    <a:pt x="5500" y="0"/>
                    <a:pt x="5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24"/>
            <p:cNvSpPr/>
            <p:nvPr/>
          </p:nvSpPr>
          <p:spPr>
            <a:xfrm>
              <a:off x="6074046" y="2251661"/>
              <a:ext cx="51430" cy="51430"/>
            </a:xfrm>
            <a:custGeom>
              <a:rect b="b" l="l" r="r" t="t"/>
              <a:pathLst>
                <a:path extrusionOk="0" h="2628" w="2628">
                  <a:moveTo>
                    <a:pt x="1" y="1"/>
                  </a:moveTo>
                  <a:lnTo>
                    <a:pt x="1" y="2628"/>
                  </a:lnTo>
                  <a:lnTo>
                    <a:pt x="2628" y="2628"/>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24"/>
            <p:cNvSpPr/>
            <p:nvPr/>
          </p:nvSpPr>
          <p:spPr>
            <a:xfrm>
              <a:off x="5903298" y="2246103"/>
              <a:ext cx="227756" cy="96128"/>
            </a:xfrm>
            <a:custGeom>
              <a:rect b="b" l="l" r="r" t="t"/>
              <a:pathLst>
                <a:path extrusionOk="0" h="4912" w="11638">
                  <a:moveTo>
                    <a:pt x="491" y="0"/>
                  </a:moveTo>
                  <a:cubicBezTo>
                    <a:pt x="226" y="0"/>
                    <a:pt x="1" y="216"/>
                    <a:pt x="1" y="481"/>
                  </a:cubicBezTo>
                  <a:lnTo>
                    <a:pt x="1" y="2971"/>
                  </a:lnTo>
                  <a:lnTo>
                    <a:pt x="2422" y="2971"/>
                  </a:lnTo>
                  <a:cubicBezTo>
                    <a:pt x="2814" y="2971"/>
                    <a:pt x="3177" y="3127"/>
                    <a:pt x="3452" y="3402"/>
                  </a:cubicBezTo>
                  <a:lnTo>
                    <a:pt x="4961" y="4912"/>
                  </a:lnTo>
                  <a:lnTo>
                    <a:pt x="11637" y="4912"/>
                  </a:lnTo>
                  <a:lnTo>
                    <a:pt x="11637" y="3882"/>
                  </a:lnTo>
                  <a:lnTo>
                    <a:pt x="8245" y="3882"/>
                  </a:lnTo>
                  <a:cubicBezTo>
                    <a:pt x="7981" y="3882"/>
                    <a:pt x="7755" y="3657"/>
                    <a:pt x="7755" y="3392"/>
                  </a:cubicBezTo>
                  <a:lnTo>
                    <a:pt x="7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124"/>
          <p:cNvSpPr/>
          <p:nvPr/>
        </p:nvSpPr>
        <p:spPr>
          <a:xfrm>
            <a:off x="5855156" y="1876210"/>
            <a:ext cx="29179" cy="37437"/>
          </a:xfrm>
          <a:custGeom>
            <a:rect b="b" l="l" r="r" t="t"/>
            <a:pathLst>
              <a:path extrusionOk="0" h="1913" w="1491">
                <a:moveTo>
                  <a:pt x="1490" y="1"/>
                </a:moveTo>
                <a:lnTo>
                  <a:pt x="0" y="981"/>
                </a:lnTo>
                <a:lnTo>
                  <a:pt x="1490" y="1913"/>
                </a:lnTo>
                <a:lnTo>
                  <a:pt x="1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124"/>
          <p:cNvGrpSpPr/>
          <p:nvPr/>
        </p:nvGrpSpPr>
        <p:grpSpPr>
          <a:xfrm>
            <a:off x="5845939" y="1763233"/>
            <a:ext cx="323864" cy="323844"/>
            <a:chOff x="5845939" y="1763233"/>
            <a:chExt cx="323864" cy="323844"/>
          </a:xfrm>
        </p:grpSpPr>
        <p:sp>
          <p:nvSpPr>
            <p:cNvPr id="1645" name="Google Shape;1645;p124"/>
            <p:cNvSpPr/>
            <p:nvPr/>
          </p:nvSpPr>
          <p:spPr>
            <a:xfrm>
              <a:off x="6131034" y="1876210"/>
              <a:ext cx="29179" cy="37437"/>
            </a:xfrm>
            <a:custGeom>
              <a:rect b="b" l="l" r="r" t="t"/>
              <a:pathLst>
                <a:path extrusionOk="0" h="1913" w="1491">
                  <a:moveTo>
                    <a:pt x="0" y="1"/>
                  </a:moveTo>
                  <a:lnTo>
                    <a:pt x="0" y="1913"/>
                  </a:lnTo>
                  <a:lnTo>
                    <a:pt x="1490" y="99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24"/>
            <p:cNvSpPr/>
            <p:nvPr/>
          </p:nvSpPr>
          <p:spPr>
            <a:xfrm>
              <a:off x="5845939" y="1912102"/>
              <a:ext cx="323864" cy="174975"/>
            </a:xfrm>
            <a:custGeom>
              <a:rect b="b" l="l" r="r" t="t"/>
              <a:pathLst>
                <a:path extrusionOk="0" h="8941" w="16549">
                  <a:moveTo>
                    <a:pt x="1" y="0"/>
                  </a:moveTo>
                  <a:lnTo>
                    <a:pt x="1" y="8450"/>
                  </a:lnTo>
                  <a:cubicBezTo>
                    <a:pt x="1" y="8725"/>
                    <a:pt x="216" y="8941"/>
                    <a:pt x="491" y="8941"/>
                  </a:cubicBezTo>
                  <a:lnTo>
                    <a:pt x="16058" y="8941"/>
                  </a:lnTo>
                  <a:cubicBezTo>
                    <a:pt x="16333" y="8941"/>
                    <a:pt x="16548" y="8725"/>
                    <a:pt x="16548" y="8450"/>
                  </a:cubicBezTo>
                  <a:lnTo>
                    <a:pt x="16548" y="0"/>
                  </a:lnTo>
                  <a:lnTo>
                    <a:pt x="8529" y="4990"/>
                  </a:lnTo>
                  <a:cubicBezTo>
                    <a:pt x="8451" y="5039"/>
                    <a:pt x="8360" y="5063"/>
                    <a:pt x="8270" y="5063"/>
                  </a:cubicBezTo>
                  <a:cubicBezTo>
                    <a:pt x="8179" y="5063"/>
                    <a:pt x="8088" y="5039"/>
                    <a:pt x="8010" y="4990"/>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24"/>
            <p:cNvSpPr/>
            <p:nvPr/>
          </p:nvSpPr>
          <p:spPr>
            <a:xfrm>
              <a:off x="6055064" y="1768790"/>
              <a:ext cx="51430" cy="51430"/>
            </a:xfrm>
            <a:custGeom>
              <a:rect b="b" l="l" r="r" t="t"/>
              <a:pathLst>
                <a:path extrusionOk="0" h="2628" w="2628">
                  <a:moveTo>
                    <a:pt x="0" y="0"/>
                  </a:moveTo>
                  <a:lnTo>
                    <a:pt x="0" y="2628"/>
                  </a:lnTo>
                  <a:lnTo>
                    <a:pt x="2627" y="262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24"/>
            <p:cNvSpPr/>
            <p:nvPr/>
          </p:nvSpPr>
          <p:spPr>
            <a:xfrm>
              <a:off x="5968721" y="1849360"/>
              <a:ext cx="49140" cy="49316"/>
            </a:xfrm>
            <a:custGeom>
              <a:rect b="b" l="l" r="r" t="t"/>
              <a:pathLst>
                <a:path extrusionOk="0" h="2520" w="2511">
                  <a:moveTo>
                    <a:pt x="1" y="1"/>
                  </a:moveTo>
                  <a:lnTo>
                    <a:pt x="1079" y="2520"/>
                  </a:lnTo>
                  <a:lnTo>
                    <a:pt x="1363" y="1667"/>
                  </a:lnTo>
                  <a:cubicBezTo>
                    <a:pt x="1412" y="1520"/>
                    <a:pt x="1530" y="1402"/>
                    <a:pt x="1687" y="1353"/>
                  </a:cubicBezTo>
                  <a:lnTo>
                    <a:pt x="2510" y="107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24"/>
            <p:cNvSpPr/>
            <p:nvPr/>
          </p:nvSpPr>
          <p:spPr>
            <a:xfrm>
              <a:off x="5903122" y="1763233"/>
              <a:ext cx="208929" cy="227149"/>
            </a:xfrm>
            <a:custGeom>
              <a:rect b="b" l="l" r="r" t="t"/>
              <a:pathLst>
                <a:path extrusionOk="0" h="11607" w="10676">
                  <a:moveTo>
                    <a:pt x="2444" y="3004"/>
                  </a:moveTo>
                  <a:cubicBezTo>
                    <a:pt x="2503" y="3004"/>
                    <a:pt x="2565" y="3015"/>
                    <a:pt x="2627" y="3039"/>
                  </a:cubicBezTo>
                  <a:lnTo>
                    <a:pt x="7421" y="5098"/>
                  </a:lnTo>
                  <a:cubicBezTo>
                    <a:pt x="7813" y="5284"/>
                    <a:pt x="7793" y="5852"/>
                    <a:pt x="7382" y="5999"/>
                  </a:cubicBezTo>
                  <a:lnTo>
                    <a:pt x="6068" y="6441"/>
                  </a:lnTo>
                  <a:lnTo>
                    <a:pt x="7578" y="7940"/>
                  </a:lnTo>
                  <a:cubicBezTo>
                    <a:pt x="7813" y="8117"/>
                    <a:pt x="7842" y="8470"/>
                    <a:pt x="7627" y="8685"/>
                  </a:cubicBezTo>
                  <a:cubicBezTo>
                    <a:pt x="7533" y="8779"/>
                    <a:pt x="7408" y="8826"/>
                    <a:pt x="7284" y="8826"/>
                  </a:cubicBezTo>
                  <a:cubicBezTo>
                    <a:pt x="7136" y="8826"/>
                    <a:pt x="6987" y="8760"/>
                    <a:pt x="6892" y="8627"/>
                  </a:cubicBezTo>
                  <a:lnTo>
                    <a:pt x="5392" y="7127"/>
                  </a:lnTo>
                  <a:lnTo>
                    <a:pt x="4951" y="8440"/>
                  </a:lnTo>
                  <a:cubicBezTo>
                    <a:pt x="4875" y="8652"/>
                    <a:pt x="4685" y="8761"/>
                    <a:pt x="4494" y="8761"/>
                  </a:cubicBezTo>
                  <a:cubicBezTo>
                    <a:pt x="4314" y="8761"/>
                    <a:pt x="4134" y="8665"/>
                    <a:pt x="4049" y="8470"/>
                  </a:cubicBezTo>
                  <a:lnTo>
                    <a:pt x="1990" y="3676"/>
                  </a:lnTo>
                  <a:cubicBezTo>
                    <a:pt x="1857" y="3336"/>
                    <a:pt x="2117" y="3004"/>
                    <a:pt x="2444" y="3004"/>
                  </a:cubicBezTo>
                  <a:close/>
                  <a:moveTo>
                    <a:pt x="490" y="0"/>
                  </a:moveTo>
                  <a:cubicBezTo>
                    <a:pt x="216" y="0"/>
                    <a:pt x="0" y="216"/>
                    <a:pt x="0" y="490"/>
                  </a:cubicBezTo>
                  <a:lnTo>
                    <a:pt x="0" y="8293"/>
                  </a:lnTo>
                  <a:lnTo>
                    <a:pt x="5333" y="11607"/>
                  </a:lnTo>
                  <a:lnTo>
                    <a:pt x="10676" y="8293"/>
                  </a:lnTo>
                  <a:lnTo>
                    <a:pt x="10676" y="3882"/>
                  </a:lnTo>
                  <a:lnTo>
                    <a:pt x="7284" y="3882"/>
                  </a:lnTo>
                  <a:cubicBezTo>
                    <a:pt x="7009" y="3882"/>
                    <a:pt x="6794" y="3666"/>
                    <a:pt x="6794" y="3402"/>
                  </a:cubicBezTo>
                  <a:lnTo>
                    <a:pt x="6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124"/>
          <p:cNvGrpSpPr/>
          <p:nvPr/>
        </p:nvGrpSpPr>
        <p:grpSpPr>
          <a:xfrm>
            <a:off x="5270013" y="3818024"/>
            <a:ext cx="331144" cy="323903"/>
            <a:chOff x="5270013" y="3818024"/>
            <a:chExt cx="331144" cy="323903"/>
          </a:xfrm>
        </p:grpSpPr>
        <p:sp>
          <p:nvSpPr>
            <p:cNvPr id="1651" name="Google Shape;1651;p124"/>
            <p:cNvSpPr/>
            <p:nvPr/>
          </p:nvSpPr>
          <p:spPr>
            <a:xfrm>
              <a:off x="5391660" y="4027188"/>
              <a:ext cx="95169" cy="38201"/>
            </a:xfrm>
            <a:custGeom>
              <a:rect b="b" l="l" r="r" t="t"/>
              <a:pathLst>
                <a:path extrusionOk="0" h="1952" w="4863">
                  <a:moveTo>
                    <a:pt x="4372" y="1"/>
                  </a:moveTo>
                  <a:lnTo>
                    <a:pt x="4372" y="11"/>
                  </a:lnTo>
                  <a:lnTo>
                    <a:pt x="490" y="11"/>
                  </a:lnTo>
                  <a:cubicBezTo>
                    <a:pt x="216" y="11"/>
                    <a:pt x="0" y="226"/>
                    <a:pt x="0" y="501"/>
                  </a:cubicBezTo>
                  <a:lnTo>
                    <a:pt x="0" y="1461"/>
                  </a:lnTo>
                  <a:cubicBezTo>
                    <a:pt x="0" y="1736"/>
                    <a:pt x="216" y="1952"/>
                    <a:pt x="490" y="1952"/>
                  </a:cubicBezTo>
                  <a:lnTo>
                    <a:pt x="4372" y="1952"/>
                  </a:lnTo>
                  <a:cubicBezTo>
                    <a:pt x="4637" y="1952"/>
                    <a:pt x="4862" y="1736"/>
                    <a:pt x="4862" y="1461"/>
                  </a:cubicBezTo>
                  <a:lnTo>
                    <a:pt x="4862" y="491"/>
                  </a:lnTo>
                  <a:cubicBezTo>
                    <a:pt x="4862" y="226"/>
                    <a:pt x="4637" y="1"/>
                    <a:pt x="4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24"/>
            <p:cNvSpPr/>
            <p:nvPr/>
          </p:nvSpPr>
          <p:spPr>
            <a:xfrm>
              <a:off x="5270013" y="3818024"/>
              <a:ext cx="331144" cy="323903"/>
            </a:xfrm>
            <a:custGeom>
              <a:rect b="b" l="l" r="r" t="t"/>
              <a:pathLst>
                <a:path extrusionOk="0" h="16551" w="16921">
                  <a:moveTo>
                    <a:pt x="8647" y="5777"/>
                  </a:moveTo>
                  <a:cubicBezTo>
                    <a:pt x="8951" y="5777"/>
                    <a:pt x="9177" y="6042"/>
                    <a:pt x="9137" y="6336"/>
                  </a:cubicBezTo>
                  <a:lnTo>
                    <a:pt x="9137" y="7307"/>
                  </a:lnTo>
                  <a:cubicBezTo>
                    <a:pt x="9177" y="7601"/>
                    <a:pt x="8951" y="7865"/>
                    <a:pt x="8647" y="7865"/>
                  </a:cubicBezTo>
                  <a:cubicBezTo>
                    <a:pt x="8353" y="7865"/>
                    <a:pt x="8118" y="7601"/>
                    <a:pt x="8167" y="7307"/>
                  </a:cubicBezTo>
                  <a:lnTo>
                    <a:pt x="8167" y="6336"/>
                  </a:lnTo>
                  <a:cubicBezTo>
                    <a:pt x="8118" y="6042"/>
                    <a:pt x="8353" y="5777"/>
                    <a:pt x="8647" y="5777"/>
                  </a:cubicBezTo>
                  <a:close/>
                  <a:moveTo>
                    <a:pt x="9951" y="2101"/>
                  </a:moveTo>
                  <a:cubicBezTo>
                    <a:pt x="12392" y="2621"/>
                    <a:pt x="14294" y="4532"/>
                    <a:pt x="14813" y="6973"/>
                  </a:cubicBezTo>
                  <a:cubicBezTo>
                    <a:pt x="13745" y="7503"/>
                    <a:pt x="13745" y="9032"/>
                    <a:pt x="14813" y="9571"/>
                  </a:cubicBezTo>
                  <a:cubicBezTo>
                    <a:pt x="14294" y="12002"/>
                    <a:pt x="12392" y="13914"/>
                    <a:pt x="9951" y="14433"/>
                  </a:cubicBezTo>
                  <a:lnTo>
                    <a:pt x="9951" y="14443"/>
                  </a:lnTo>
                  <a:cubicBezTo>
                    <a:pt x="9681" y="13909"/>
                    <a:pt x="9164" y="13642"/>
                    <a:pt x="8648" y="13642"/>
                  </a:cubicBezTo>
                  <a:cubicBezTo>
                    <a:pt x="8133" y="13642"/>
                    <a:pt x="7618" y="13909"/>
                    <a:pt x="7353" y="14443"/>
                  </a:cubicBezTo>
                  <a:cubicBezTo>
                    <a:pt x="4912" y="13924"/>
                    <a:pt x="3001" y="12012"/>
                    <a:pt x="2481" y="9581"/>
                  </a:cubicBezTo>
                  <a:cubicBezTo>
                    <a:pt x="3550" y="9042"/>
                    <a:pt x="3550" y="7513"/>
                    <a:pt x="2481" y="6983"/>
                  </a:cubicBezTo>
                  <a:cubicBezTo>
                    <a:pt x="3001" y="4542"/>
                    <a:pt x="4912" y="2631"/>
                    <a:pt x="7353" y="2111"/>
                  </a:cubicBezTo>
                  <a:cubicBezTo>
                    <a:pt x="7481" y="2366"/>
                    <a:pt x="7677" y="2582"/>
                    <a:pt x="7932" y="2729"/>
                  </a:cubicBezTo>
                  <a:lnTo>
                    <a:pt x="5324" y="7062"/>
                  </a:lnTo>
                  <a:cubicBezTo>
                    <a:pt x="5187" y="7307"/>
                    <a:pt x="5275" y="7611"/>
                    <a:pt x="5520" y="7748"/>
                  </a:cubicBezTo>
                  <a:cubicBezTo>
                    <a:pt x="5559" y="7777"/>
                    <a:pt x="6902" y="8258"/>
                    <a:pt x="7157" y="9738"/>
                  </a:cubicBezTo>
                  <a:lnTo>
                    <a:pt x="10137" y="9738"/>
                  </a:lnTo>
                  <a:cubicBezTo>
                    <a:pt x="10382" y="8258"/>
                    <a:pt x="11735" y="7777"/>
                    <a:pt x="11765" y="7748"/>
                  </a:cubicBezTo>
                  <a:cubicBezTo>
                    <a:pt x="12019" y="7611"/>
                    <a:pt x="12108" y="7307"/>
                    <a:pt x="11970" y="7062"/>
                  </a:cubicBezTo>
                  <a:lnTo>
                    <a:pt x="9373" y="2719"/>
                  </a:lnTo>
                  <a:cubicBezTo>
                    <a:pt x="9618" y="2572"/>
                    <a:pt x="9824" y="2356"/>
                    <a:pt x="9951" y="2101"/>
                  </a:cubicBezTo>
                  <a:close/>
                  <a:moveTo>
                    <a:pt x="8647" y="1"/>
                  </a:moveTo>
                  <a:cubicBezTo>
                    <a:pt x="8020" y="1"/>
                    <a:pt x="7392" y="381"/>
                    <a:pt x="7226" y="1141"/>
                  </a:cubicBezTo>
                  <a:cubicBezTo>
                    <a:pt x="4344" y="1719"/>
                    <a:pt x="2089" y="3974"/>
                    <a:pt x="1520" y="6856"/>
                  </a:cubicBezTo>
                  <a:cubicBezTo>
                    <a:pt x="1" y="7189"/>
                    <a:pt x="1" y="9355"/>
                    <a:pt x="1520" y="9689"/>
                  </a:cubicBezTo>
                  <a:cubicBezTo>
                    <a:pt x="2089" y="12581"/>
                    <a:pt x="4344" y="14835"/>
                    <a:pt x="7226" y="15404"/>
                  </a:cubicBezTo>
                  <a:cubicBezTo>
                    <a:pt x="7373" y="16071"/>
                    <a:pt x="7971" y="16551"/>
                    <a:pt x="8647" y="16551"/>
                  </a:cubicBezTo>
                  <a:cubicBezTo>
                    <a:pt x="9333" y="16551"/>
                    <a:pt x="9922" y="16071"/>
                    <a:pt x="10069" y="15404"/>
                  </a:cubicBezTo>
                  <a:cubicBezTo>
                    <a:pt x="12951" y="14835"/>
                    <a:pt x="15205" y="12581"/>
                    <a:pt x="15784" y="9699"/>
                  </a:cubicBezTo>
                  <a:cubicBezTo>
                    <a:pt x="16441" y="9542"/>
                    <a:pt x="16921" y="8954"/>
                    <a:pt x="16921" y="8277"/>
                  </a:cubicBezTo>
                  <a:cubicBezTo>
                    <a:pt x="16921" y="7591"/>
                    <a:pt x="16441" y="7003"/>
                    <a:pt x="15784" y="6856"/>
                  </a:cubicBezTo>
                  <a:cubicBezTo>
                    <a:pt x="15205" y="3974"/>
                    <a:pt x="12951" y="1719"/>
                    <a:pt x="10069" y="1141"/>
                  </a:cubicBezTo>
                  <a:cubicBezTo>
                    <a:pt x="9902" y="381"/>
                    <a:pt x="9275" y="1"/>
                    <a:pt x="8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124"/>
          <p:cNvGrpSpPr/>
          <p:nvPr/>
        </p:nvGrpSpPr>
        <p:grpSpPr>
          <a:xfrm>
            <a:off x="5277313" y="3284741"/>
            <a:ext cx="323844" cy="323864"/>
            <a:chOff x="5277313" y="3284741"/>
            <a:chExt cx="323844" cy="323864"/>
          </a:xfrm>
        </p:grpSpPr>
        <p:sp>
          <p:nvSpPr>
            <p:cNvPr id="1654" name="Google Shape;1654;p124"/>
            <p:cNvSpPr/>
            <p:nvPr/>
          </p:nvSpPr>
          <p:spPr>
            <a:xfrm>
              <a:off x="5462817" y="3513612"/>
              <a:ext cx="124915" cy="45305"/>
            </a:xfrm>
            <a:custGeom>
              <a:rect b="b" l="l" r="r" t="t"/>
              <a:pathLst>
                <a:path extrusionOk="0" h="2315" w="6383">
                  <a:moveTo>
                    <a:pt x="1" y="1"/>
                  </a:moveTo>
                  <a:lnTo>
                    <a:pt x="3187" y="2314"/>
                  </a:lnTo>
                  <a:lnTo>
                    <a:pt x="6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24"/>
            <p:cNvSpPr/>
            <p:nvPr/>
          </p:nvSpPr>
          <p:spPr>
            <a:xfrm>
              <a:off x="5449392" y="3527429"/>
              <a:ext cx="151765" cy="81176"/>
            </a:xfrm>
            <a:custGeom>
              <a:rect b="b" l="l" r="r" t="t"/>
              <a:pathLst>
                <a:path extrusionOk="0" h="4148" w="7755">
                  <a:moveTo>
                    <a:pt x="1" y="1"/>
                  </a:moveTo>
                  <a:lnTo>
                    <a:pt x="1" y="3657"/>
                  </a:lnTo>
                  <a:cubicBezTo>
                    <a:pt x="1" y="3932"/>
                    <a:pt x="216" y="4147"/>
                    <a:pt x="491" y="4147"/>
                  </a:cubicBezTo>
                  <a:lnTo>
                    <a:pt x="7275" y="4147"/>
                  </a:lnTo>
                  <a:cubicBezTo>
                    <a:pt x="7539" y="4147"/>
                    <a:pt x="7755" y="3922"/>
                    <a:pt x="7755" y="3657"/>
                  </a:cubicBezTo>
                  <a:lnTo>
                    <a:pt x="7755" y="1"/>
                  </a:lnTo>
                  <a:lnTo>
                    <a:pt x="4157" y="2599"/>
                  </a:lnTo>
                  <a:cubicBezTo>
                    <a:pt x="4074" y="2657"/>
                    <a:pt x="3973" y="2687"/>
                    <a:pt x="3873" y="2687"/>
                  </a:cubicBezTo>
                  <a:cubicBezTo>
                    <a:pt x="3772" y="2687"/>
                    <a:pt x="3672" y="2657"/>
                    <a:pt x="3589" y="2599"/>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24"/>
            <p:cNvSpPr/>
            <p:nvPr/>
          </p:nvSpPr>
          <p:spPr>
            <a:xfrm>
              <a:off x="5458805" y="3380673"/>
              <a:ext cx="113976" cy="76186"/>
            </a:xfrm>
            <a:custGeom>
              <a:rect b="b" l="l" r="r" t="t"/>
              <a:pathLst>
                <a:path extrusionOk="0" h="3893" w="5824">
                  <a:moveTo>
                    <a:pt x="490" y="0"/>
                  </a:moveTo>
                  <a:cubicBezTo>
                    <a:pt x="216" y="0"/>
                    <a:pt x="0" y="226"/>
                    <a:pt x="0" y="491"/>
                  </a:cubicBezTo>
                  <a:lnTo>
                    <a:pt x="0" y="3402"/>
                  </a:lnTo>
                  <a:cubicBezTo>
                    <a:pt x="0" y="3677"/>
                    <a:pt x="216" y="3892"/>
                    <a:pt x="490" y="3892"/>
                  </a:cubicBezTo>
                  <a:lnTo>
                    <a:pt x="5333" y="3892"/>
                  </a:lnTo>
                  <a:cubicBezTo>
                    <a:pt x="5607" y="3892"/>
                    <a:pt x="5823" y="3677"/>
                    <a:pt x="5823" y="3402"/>
                  </a:cubicBezTo>
                  <a:lnTo>
                    <a:pt x="5823" y="491"/>
                  </a:lnTo>
                  <a:cubicBezTo>
                    <a:pt x="5823" y="226"/>
                    <a:pt x="5607" y="0"/>
                    <a:pt x="5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24"/>
            <p:cNvSpPr/>
            <p:nvPr/>
          </p:nvSpPr>
          <p:spPr>
            <a:xfrm>
              <a:off x="5277313" y="3284741"/>
              <a:ext cx="248069" cy="323864"/>
            </a:xfrm>
            <a:custGeom>
              <a:rect b="b" l="l" r="r" t="t"/>
              <a:pathLst>
                <a:path extrusionOk="0" h="16549" w="12676">
                  <a:moveTo>
                    <a:pt x="4373" y="2971"/>
                  </a:moveTo>
                  <a:cubicBezTo>
                    <a:pt x="4647" y="2971"/>
                    <a:pt x="4863" y="3187"/>
                    <a:pt x="4863" y="3461"/>
                  </a:cubicBezTo>
                  <a:lnTo>
                    <a:pt x="4863" y="4912"/>
                  </a:lnTo>
                  <a:lnTo>
                    <a:pt x="5833" y="4912"/>
                  </a:lnTo>
                  <a:lnTo>
                    <a:pt x="5833" y="4422"/>
                  </a:lnTo>
                  <a:cubicBezTo>
                    <a:pt x="5872" y="4143"/>
                    <a:pt x="6093" y="4003"/>
                    <a:pt x="6315" y="4003"/>
                  </a:cubicBezTo>
                  <a:cubicBezTo>
                    <a:pt x="6537" y="4003"/>
                    <a:pt x="6760" y="4143"/>
                    <a:pt x="6804" y="4422"/>
                  </a:cubicBezTo>
                  <a:lnTo>
                    <a:pt x="6784" y="8304"/>
                  </a:lnTo>
                  <a:cubicBezTo>
                    <a:pt x="6833" y="8598"/>
                    <a:pt x="6598" y="8863"/>
                    <a:pt x="6304" y="8863"/>
                  </a:cubicBezTo>
                  <a:cubicBezTo>
                    <a:pt x="6000" y="8863"/>
                    <a:pt x="5774" y="8598"/>
                    <a:pt x="5814" y="8304"/>
                  </a:cubicBezTo>
                  <a:lnTo>
                    <a:pt x="5814" y="5883"/>
                  </a:lnTo>
                  <a:lnTo>
                    <a:pt x="4843" y="5883"/>
                  </a:lnTo>
                  <a:lnTo>
                    <a:pt x="4843" y="12186"/>
                  </a:lnTo>
                  <a:cubicBezTo>
                    <a:pt x="4843" y="12255"/>
                    <a:pt x="4833" y="12333"/>
                    <a:pt x="4794" y="12402"/>
                  </a:cubicBezTo>
                  <a:lnTo>
                    <a:pt x="3824" y="14333"/>
                  </a:lnTo>
                  <a:cubicBezTo>
                    <a:pt x="3735" y="14509"/>
                    <a:pt x="3566" y="14598"/>
                    <a:pt x="3396" y="14598"/>
                  </a:cubicBezTo>
                  <a:cubicBezTo>
                    <a:pt x="3226" y="14598"/>
                    <a:pt x="3054" y="14509"/>
                    <a:pt x="2961" y="14333"/>
                  </a:cubicBezTo>
                  <a:lnTo>
                    <a:pt x="1990" y="12402"/>
                  </a:lnTo>
                  <a:cubicBezTo>
                    <a:pt x="1961" y="12333"/>
                    <a:pt x="1941" y="12255"/>
                    <a:pt x="1941" y="12186"/>
                  </a:cubicBezTo>
                  <a:lnTo>
                    <a:pt x="1941" y="3461"/>
                  </a:lnTo>
                  <a:cubicBezTo>
                    <a:pt x="1941" y="3187"/>
                    <a:pt x="2157" y="2971"/>
                    <a:pt x="2432" y="2971"/>
                  </a:cubicBezTo>
                  <a:close/>
                  <a:moveTo>
                    <a:pt x="491" y="1"/>
                  </a:moveTo>
                  <a:cubicBezTo>
                    <a:pt x="226" y="1"/>
                    <a:pt x="0" y="217"/>
                    <a:pt x="0" y="491"/>
                  </a:cubicBezTo>
                  <a:lnTo>
                    <a:pt x="0" y="16058"/>
                  </a:lnTo>
                  <a:cubicBezTo>
                    <a:pt x="0" y="16333"/>
                    <a:pt x="226" y="16548"/>
                    <a:pt x="491" y="16548"/>
                  </a:cubicBezTo>
                  <a:lnTo>
                    <a:pt x="7911" y="16548"/>
                  </a:lnTo>
                  <a:cubicBezTo>
                    <a:pt x="7853" y="16392"/>
                    <a:pt x="7823" y="16225"/>
                    <a:pt x="7823" y="16058"/>
                  </a:cubicBezTo>
                  <a:lnTo>
                    <a:pt x="7823" y="12186"/>
                  </a:lnTo>
                  <a:cubicBezTo>
                    <a:pt x="7823" y="11382"/>
                    <a:pt x="8470" y="10725"/>
                    <a:pt x="9274" y="10725"/>
                  </a:cubicBezTo>
                  <a:lnTo>
                    <a:pt x="12666" y="10725"/>
                  </a:lnTo>
                  <a:lnTo>
                    <a:pt x="12666" y="9755"/>
                  </a:lnTo>
                  <a:lnTo>
                    <a:pt x="9764" y="9755"/>
                  </a:lnTo>
                  <a:cubicBezTo>
                    <a:pt x="8960" y="9755"/>
                    <a:pt x="8313" y="9108"/>
                    <a:pt x="8313" y="8304"/>
                  </a:cubicBezTo>
                  <a:lnTo>
                    <a:pt x="8313" y="5393"/>
                  </a:lnTo>
                  <a:cubicBezTo>
                    <a:pt x="8313" y="4599"/>
                    <a:pt x="8960" y="3942"/>
                    <a:pt x="9764" y="3942"/>
                  </a:cubicBezTo>
                  <a:lnTo>
                    <a:pt x="12676" y="3942"/>
                  </a:lnTo>
                  <a:lnTo>
                    <a:pt x="12676" y="3393"/>
                  </a:lnTo>
                  <a:cubicBezTo>
                    <a:pt x="12676" y="3265"/>
                    <a:pt x="12617" y="3138"/>
                    <a:pt x="12529" y="3050"/>
                  </a:cubicBezTo>
                  <a:lnTo>
                    <a:pt x="9627" y="148"/>
                  </a:lnTo>
                  <a:cubicBezTo>
                    <a:pt x="9529" y="50"/>
                    <a:pt x="9411" y="1"/>
                    <a:pt x="9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24"/>
            <p:cNvSpPr/>
            <p:nvPr/>
          </p:nvSpPr>
          <p:spPr>
            <a:xfrm>
              <a:off x="5334281" y="3399852"/>
              <a:ext cx="19218" cy="140062"/>
            </a:xfrm>
            <a:custGeom>
              <a:rect b="b" l="l" r="r" t="t"/>
              <a:pathLst>
                <a:path extrusionOk="0" h="7157" w="982">
                  <a:moveTo>
                    <a:pt x="11" y="1"/>
                  </a:moveTo>
                  <a:lnTo>
                    <a:pt x="1" y="6196"/>
                  </a:lnTo>
                  <a:lnTo>
                    <a:pt x="491" y="7157"/>
                  </a:lnTo>
                  <a:lnTo>
                    <a:pt x="981" y="6196"/>
                  </a:lnTo>
                  <a:lnTo>
                    <a:pt x="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24"/>
            <p:cNvSpPr/>
            <p:nvPr/>
          </p:nvSpPr>
          <p:spPr>
            <a:xfrm>
              <a:off x="5334281" y="3361867"/>
              <a:ext cx="19022" cy="19022"/>
            </a:xfrm>
            <a:custGeom>
              <a:rect b="b" l="l" r="r" t="t"/>
              <a:pathLst>
                <a:path extrusionOk="0" h="972" w="972">
                  <a:moveTo>
                    <a:pt x="1" y="1"/>
                  </a:moveTo>
                  <a:lnTo>
                    <a:pt x="1" y="971"/>
                  </a:lnTo>
                  <a:lnTo>
                    <a:pt x="971" y="971"/>
                  </a:lnTo>
                  <a:lnTo>
                    <a:pt x="9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 name="Google Shape;1660;p124"/>
          <p:cNvSpPr/>
          <p:nvPr/>
        </p:nvSpPr>
        <p:spPr>
          <a:xfrm>
            <a:off x="5277117" y="2755255"/>
            <a:ext cx="324040" cy="322514"/>
          </a:xfrm>
          <a:custGeom>
            <a:rect b="b" l="l" r="r" t="t"/>
            <a:pathLst>
              <a:path extrusionOk="0" h="16480" w="16558">
                <a:moveTo>
                  <a:pt x="4294" y="3873"/>
                </a:moveTo>
                <a:lnTo>
                  <a:pt x="7804" y="5627"/>
                </a:lnTo>
                <a:lnTo>
                  <a:pt x="7804" y="7745"/>
                </a:lnTo>
                <a:lnTo>
                  <a:pt x="5373" y="7745"/>
                </a:lnTo>
                <a:cubicBezTo>
                  <a:pt x="5108" y="7755"/>
                  <a:pt x="4892" y="7970"/>
                  <a:pt x="4892" y="8235"/>
                </a:cubicBezTo>
                <a:lnTo>
                  <a:pt x="4892" y="8725"/>
                </a:lnTo>
                <a:lnTo>
                  <a:pt x="981" y="8715"/>
                </a:lnTo>
                <a:lnTo>
                  <a:pt x="981" y="3873"/>
                </a:lnTo>
                <a:close/>
                <a:moveTo>
                  <a:pt x="8283" y="1"/>
                </a:moveTo>
                <a:cubicBezTo>
                  <a:pt x="8061" y="1"/>
                  <a:pt x="7838" y="138"/>
                  <a:pt x="7794" y="412"/>
                </a:cubicBezTo>
                <a:lnTo>
                  <a:pt x="7794" y="1147"/>
                </a:lnTo>
                <a:lnTo>
                  <a:pt x="4294" y="2902"/>
                </a:lnTo>
                <a:lnTo>
                  <a:pt x="491" y="2902"/>
                </a:lnTo>
                <a:cubicBezTo>
                  <a:pt x="216" y="2902"/>
                  <a:pt x="1" y="3128"/>
                  <a:pt x="1" y="3392"/>
                </a:cubicBezTo>
                <a:lnTo>
                  <a:pt x="1" y="9206"/>
                </a:lnTo>
                <a:cubicBezTo>
                  <a:pt x="1" y="9480"/>
                  <a:pt x="226" y="9696"/>
                  <a:pt x="491" y="9696"/>
                </a:cubicBezTo>
                <a:lnTo>
                  <a:pt x="4882" y="9696"/>
                </a:lnTo>
                <a:lnTo>
                  <a:pt x="4882" y="10186"/>
                </a:lnTo>
                <a:cubicBezTo>
                  <a:pt x="4892" y="10451"/>
                  <a:pt x="5098" y="10666"/>
                  <a:pt x="5373" y="10666"/>
                </a:cubicBezTo>
                <a:lnTo>
                  <a:pt x="11186" y="10666"/>
                </a:lnTo>
                <a:cubicBezTo>
                  <a:pt x="11451" y="10666"/>
                  <a:pt x="11676" y="10451"/>
                  <a:pt x="11676" y="10186"/>
                </a:cubicBezTo>
                <a:lnTo>
                  <a:pt x="11676" y="9696"/>
                </a:lnTo>
                <a:lnTo>
                  <a:pt x="15587" y="9696"/>
                </a:lnTo>
                <a:lnTo>
                  <a:pt x="15587" y="11627"/>
                </a:lnTo>
                <a:lnTo>
                  <a:pt x="8284" y="11627"/>
                </a:lnTo>
                <a:cubicBezTo>
                  <a:pt x="8010" y="11637"/>
                  <a:pt x="7794" y="11852"/>
                  <a:pt x="7794" y="12117"/>
                </a:cubicBezTo>
                <a:lnTo>
                  <a:pt x="7794" y="13656"/>
                </a:lnTo>
                <a:cubicBezTo>
                  <a:pt x="7127" y="13891"/>
                  <a:pt x="6725" y="14578"/>
                  <a:pt x="6853" y="15274"/>
                </a:cubicBezTo>
                <a:cubicBezTo>
                  <a:pt x="6971" y="15970"/>
                  <a:pt x="7578" y="16479"/>
                  <a:pt x="8284" y="16479"/>
                </a:cubicBezTo>
                <a:cubicBezTo>
                  <a:pt x="8990" y="16479"/>
                  <a:pt x="9598" y="15970"/>
                  <a:pt x="9715" y="15274"/>
                </a:cubicBezTo>
                <a:cubicBezTo>
                  <a:pt x="9833" y="14578"/>
                  <a:pt x="9431" y="13891"/>
                  <a:pt x="8765" y="13656"/>
                </a:cubicBezTo>
                <a:lnTo>
                  <a:pt x="8765" y="12607"/>
                </a:lnTo>
                <a:lnTo>
                  <a:pt x="16068" y="12607"/>
                </a:lnTo>
                <a:cubicBezTo>
                  <a:pt x="16332" y="12607"/>
                  <a:pt x="16558" y="12382"/>
                  <a:pt x="16558" y="12117"/>
                </a:cubicBezTo>
                <a:lnTo>
                  <a:pt x="16558" y="9206"/>
                </a:lnTo>
                <a:cubicBezTo>
                  <a:pt x="16558" y="8941"/>
                  <a:pt x="16332" y="8715"/>
                  <a:pt x="16068" y="8715"/>
                </a:cubicBezTo>
                <a:lnTo>
                  <a:pt x="11676" y="8715"/>
                </a:lnTo>
                <a:lnTo>
                  <a:pt x="11676" y="8235"/>
                </a:lnTo>
                <a:cubicBezTo>
                  <a:pt x="11676" y="7961"/>
                  <a:pt x="11460" y="7745"/>
                  <a:pt x="11186" y="7745"/>
                </a:cubicBezTo>
                <a:lnTo>
                  <a:pt x="8765" y="7745"/>
                </a:lnTo>
                <a:lnTo>
                  <a:pt x="8765" y="5627"/>
                </a:lnTo>
                <a:lnTo>
                  <a:pt x="12372" y="3824"/>
                </a:lnTo>
                <a:cubicBezTo>
                  <a:pt x="12725" y="3637"/>
                  <a:pt x="12725" y="3138"/>
                  <a:pt x="12372" y="2951"/>
                </a:cubicBezTo>
                <a:lnTo>
                  <a:pt x="8765" y="1147"/>
                </a:lnTo>
                <a:lnTo>
                  <a:pt x="8765" y="412"/>
                </a:lnTo>
                <a:cubicBezTo>
                  <a:pt x="8725" y="138"/>
                  <a:pt x="8505" y="1"/>
                  <a:pt x="8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1" name="Google Shape;1661;p124"/>
          <p:cNvGrpSpPr/>
          <p:nvPr/>
        </p:nvGrpSpPr>
        <p:grpSpPr>
          <a:xfrm>
            <a:off x="5275962" y="2247433"/>
            <a:ext cx="328071" cy="323864"/>
            <a:chOff x="5275962" y="2247433"/>
            <a:chExt cx="328071" cy="323864"/>
          </a:xfrm>
        </p:grpSpPr>
        <p:sp>
          <p:nvSpPr>
            <p:cNvPr id="1662" name="Google Shape;1662;p124"/>
            <p:cNvSpPr/>
            <p:nvPr/>
          </p:nvSpPr>
          <p:spPr>
            <a:xfrm>
              <a:off x="5275962" y="2264714"/>
              <a:ext cx="307171" cy="306584"/>
            </a:xfrm>
            <a:custGeom>
              <a:rect b="b" l="l" r="r" t="t"/>
              <a:pathLst>
                <a:path extrusionOk="0" h="15666" w="15696">
                  <a:moveTo>
                    <a:pt x="4426" y="2985"/>
                  </a:moveTo>
                  <a:cubicBezTo>
                    <a:pt x="5173" y="2985"/>
                    <a:pt x="5892" y="3565"/>
                    <a:pt x="5892" y="4441"/>
                  </a:cubicBezTo>
                  <a:cubicBezTo>
                    <a:pt x="5892" y="5245"/>
                    <a:pt x="5245" y="5892"/>
                    <a:pt x="4442" y="5902"/>
                  </a:cubicBezTo>
                  <a:cubicBezTo>
                    <a:pt x="3148" y="5902"/>
                    <a:pt x="2491" y="4333"/>
                    <a:pt x="3412" y="3412"/>
                  </a:cubicBezTo>
                  <a:cubicBezTo>
                    <a:pt x="3707" y="3117"/>
                    <a:pt x="4070" y="2985"/>
                    <a:pt x="4426" y="2985"/>
                  </a:cubicBezTo>
                  <a:close/>
                  <a:moveTo>
                    <a:pt x="10274" y="7831"/>
                  </a:moveTo>
                  <a:cubicBezTo>
                    <a:pt x="11518" y="7831"/>
                    <a:pt x="12715" y="8799"/>
                    <a:pt x="12715" y="10264"/>
                  </a:cubicBezTo>
                  <a:cubicBezTo>
                    <a:pt x="12715" y="11597"/>
                    <a:pt x="11627" y="12685"/>
                    <a:pt x="10294" y="12685"/>
                  </a:cubicBezTo>
                  <a:cubicBezTo>
                    <a:pt x="8127" y="12685"/>
                    <a:pt x="7049" y="10078"/>
                    <a:pt x="8578" y="8548"/>
                  </a:cubicBezTo>
                  <a:cubicBezTo>
                    <a:pt x="9070" y="8053"/>
                    <a:pt x="9677" y="7831"/>
                    <a:pt x="10274" y="7831"/>
                  </a:cubicBezTo>
                  <a:close/>
                  <a:moveTo>
                    <a:pt x="4442" y="0"/>
                  </a:moveTo>
                  <a:cubicBezTo>
                    <a:pt x="4138" y="0"/>
                    <a:pt x="3912" y="275"/>
                    <a:pt x="3951" y="569"/>
                  </a:cubicBezTo>
                  <a:lnTo>
                    <a:pt x="3951" y="1088"/>
                  </a:lnTo>
                  <a:cubicBezTo>
                    <a:pt x="3393" y="1167"/>
                    <a:pt x="2863" y="1392"/>
                    <a:pt x="2412" y="1725"/>
                  </a:cubicBezTo>
                  <a:lnTo>
                    <a:pt x="2040" y="1363"/>
                  </a:lnTo>
                  <a:cubicBezTo>
                    <a:pt x="1943" y="1229"/>
                    <a:pt x="1794" y="1159"/>
                    <a:pt x="1643" y="1159"/>
                  </a:cubicBezTo>
                  <a:cubicBezTo>
                    <a:pt x="1518" y="1159"/>
                    <a:pt x="1392" y="1206"/>
                    <a:pt x="1295" y="1304"/>
                  </a:cubicBezTo>
                  <a:cubicBezTo>
                    <a:pt x="1089" y="1520"/>
                    <a:pt x="1108" y="1873"/>
                    <a:pt x="1354" y="2049"/>
                  </a:cubicBezTo>
                  <a:lnTo>
                    <a:pt x="1726" y="2412"/>
                  </a:lnTo>
                  <a:cubicBezTo>
                    <a:pt x="1383" y="2863"/>
                    <a:pt x="1158" y="3402"/>
                    <a:pt x="1079" y="3961"/>
                  </a:cubicBezTo>
                  <a:lnTo>
                    <a:pt x="560" y="3961"/>
                  </a:lnTo>
                  <a:cubicBezTo>
                    <a:pt x="1" y="4039"/>
                    <a:pt x="1" y="4843"/>
                    <a:pt x="560" y="4931"/>
                  </a:cubicBezTo>
                  <a:lnTo>
                    <a:pt x="1079" y="4931"/>
                  </a:lnTo>
                  <a:cubicBezTo>
                    <a:pt x="1158" y="5490"/>
                    <a:pt x="1383" y="6019"/>
                    <a:pt x="1726" y="6470"/>
                  </a:cubicBezTo>
                  <a:lnTo>
                    <a:pt x="1354" y="6843"/>
                  </a:lnTo>
                  <a:cubicBezTo>
                    <a:pt x="1090" y="7199"/>
                    <a:pt x="1390" y="7629"/>
                    <a:pt x="1750" y="7629"/>
                  </a:cubicBezTo>
                  <a:cubicBezTo>
                    <a:pt x="1846" y="7629"/>
                    <a:pt x="1945" y="7599"/>
                    <a:pt x="2040" y="7529"/>
                  </a:cubicBezTo>
                  <a:lnTo>
                    <a:pt x="2412" y="7156"/>
                  </a:lnTo>
                  <a:cubicBezTo>
                    <a:pt x="2863" y="7499"/>
                    <a:pt x="3393" y="7725"/>
                    <a:pt x="3951" y="7803"/>
                  </a:cubicBezTo>
                  <a:lnTo>
                    <a:pt x="3951" y="8323"/>
                  </a:lnTo>
                  <a:cubicBezTo>
                    <a:pt x="3912" y="8617"/>
                    <a:pt x="4138" y="8882"/>
                    <a:pt x="4442" y="8882"/>
                  </a:cubicBezTo>
                  <a:cubicBezTo>
                    <a:pt x="4736" y="8882"/>
                    <a:pt x="4971" y="8617"/>
                    <a:pt x="4922" y="8323"/>
                  </a:cubicBezTo>
                  <a:lnTo>
                    <a:pt x="4922" y="7803"/>
                  </a:lnTo>
                  <a:cubicBezTo>
                    <a:pt x="5490" y="7715"/>
                    <a:pt x="6030" y="7490"/>
                    <a:pt x="6490" y="7137"/>
                  </a:cubicBezTo>
                  <a:cubicBezTo>
                    <a:pt x="6520" y="7176"/>
                    <a:pt x="6500" y="7156"/>
                    <a:pt x="6883" y="7539"/>
                  </a:cubicBezTo>
                  <a:cubicBezTo>
                    <a:pt x="6363" y="8176"/>
                    <a:pt x="6039" y="8950"/>
                    <a:pt x="5951" y="9774"/>
                  </a:cubicBezTo>
                  <a:lnTo>
                    <a:pt x="5441" y="9774"/>
                  </a:lnTo>
                  <a:cubicBezTo>
                    <a:pt x="5415" y="9769"/>
                    <a:pt x="5389" y="9767"/>
                    <a:pt x="5363" y="9767"/>
                  </a:cubicBezTo>
                  <a:cubicBezTo>
                    <a:pt x="5100" y="9767"/>
                    <a:pt x="4873" y="9986"/>
                    <a:pt x="4873" y="10254"/>
                  </a:cubicBezTo>
                  <a:cubicBezTo>
                    <a:pt x="4873" y="10535"/>
                    <a:pt x="5107" y="10749"/>
                    <a:pt x="5375" y="10749"/>
                  </a:cubicBezTo>
                  <a:cubicBezTo>
                    <a:pt x="5397" y="10749"/>
                    <a:pt x="5419" y="10747"/>
                    <a:pt x="5441" y="10744"/>
                  </a:cubicBezTo>
                  <a:lnTo>
                    <a:pt x="5951" y="10744"/>
                  </a:lnTo>
                  <a:cubicBezTo>
                    <a:pt x="6039" y="11558"/>
                    <a:pt x="6363" y="12332"/>
                    <a:pt x="6883" y="12979"/>
                  </a:cubicBezTo>
                  <a:lnTo>
                    <a:pt x="6510" y="13342"/>
                  </a:lnTo>
                  <a:cubicBezTo>
                    <a:pt x="6247" y="13699"/>
                    <a:pt x="6547" y="14128"/>
                    <a:pt x="6907" y="14128"/>
                  </a:cubicBezTo>
                  <a:cubicBezTo>
                    <a:pt x="7002" y="14128"/>
                    <a:pt x="7102" y="14098"/>
                    <a:pt x="7196" y="14028"/>
                  </a:cubicBezTo>
                  <a:lnTo>
                    <a:pt x="7569" y="13666"/>
                  </a:lnTo>
                  <a:cubicBezTo>
                    <a:pt x="8206" y="14175"/>
                    <a:pt x="8980" y="14499"/>
                    <a:pt x="9804" y="14587"/>
                  </a:cubicBezTo>
                  <a:lnTo>
                    <a:pt x="9804" y="15107"/>
                  </a:lnTo>
                  <a:cubicBezTo>
                    <a:pt x="9755" y="15401"/>
                    <a:pt x="9980" y="15665"/>
                    <a:pt x="10284" y="15665"/>
                  </a:cubicBezTo>
                  <a:cubicBezTo>
                    <a:pt x="10588" y="15665"/>
                    <a:pt x="10814" y="15401"/>
                    <a:pt x="10774" y="15107"/>
                  </a:cubicBezTo>
                  <a:lnTo>
                    <a:pt x="10774" y="14587"/>
                  </a:lnTo>
                  <a:cubicBezTo>
                    <a:pt x="11588" y="14499"/>
                    <a:pt x="12362" y="14175"/>
                    <a:pt x="13009" y="13666"/>
                  </a:cubicBezTo>
                  <a:lnTo>
                    <a:pt x="13372" y="14028"/>
                  </a:lnTo>
                  <a:cubicBezTo>
                    <a:pt x="13469" y="14163"/>
                    <a:pt x="13618" y="14232"/>
                    <a:pt x="13769" y="14232"/>
                  </a:cubicBezTo>
                  <a:cubicBezTo>
                    <a:pt x="13894" y="14232"/>
                    <a:pt x="14020" y="14185"/>
                    <a:pt x="14117" y="14087"/>
                  </a:cubicBezTo>
                  <a:cubicBezTo>
                    <a:pt x="14333" y="13871"/>
                    <a:pt x="14303" y="13519"/>
                    <a:pt x="14058" y="13342"/>
                  </a:cubicBezTo>
                  <a:lnTo>
                    <a:pt x="13696" y="12979"/>
                  </a:lnTo>
                  <a:cubicBezTo>
                    <a:pt x="14205" y="12332"/>
                    <a:pt x="14529" y="11558"/>
                    <a:pt x="14617" y="10744"/>
                  </a:cubicBezTo>
                  <a:lnTo>
                    <a:pt x="15137" y="10744"/>
                  </a:lnTo>
                  <a:cubicBezTo>
                    <a:pt x="15159" y="10747"/>
                    <a:pt x="15181" y="10749"/>
                    <a:pt x="15203" y="10749"/>
                  </a:cubicBezTo>
                  <a:cubicBezTo>
                    <a:pt x="15470" y="10749"/>
                    <a:pt x="15695" y="10535"/>
                    <a:pt x="15695" y="10254"/>
                  </a:cubicBezTo>
                  <a:cubicBezTo>
                    <a:pt x="15695" y="9986"/>
                    <a:pt x="15476" y="9767"/>
                    <a:pt x="15215" y="9767"/>
                  </a:cubicBezTo>
                  <a:cubicBezTo>
                    <a:pt x="15189" y="9767"/>
                    <a:pt x="15163" y="9769"/>
                    <a:pt x="15137" y="9774"/>
                  </a:cubicBezTo>
                  <a:lnTo>
                    <a:pt x="14617" y="9774"/>
                  </a:lnTo>
                  <a:cubicBezTo>
                    <a:pt x="14529" y="8960"/>
                    <a:pt x="14205" y="8186"/>
                    <a:pt x="13696" y="7539"/>
                  </a:cubicBezTo>
                  <a:lnTo>
                    <a:pt x="14058" y="7176"/>
                  </a:lnTo>
                  <a:cubicBezTo>
                    <a:pt x="14303" y="6990"/>
                    <a:pt x="14333" y="6637"/>
                    <a:pt x="14117" y="6431"/>
                  </a:cubicBezTo>
                  <a:cubicBezTo>
                    <a:pt x="14020" y="6333"/>
                    <a:pt x="13894" y="6286"/>
                    <a:pt x="13769" y="6286"/>
                  </a:cubicBezTo>
                  <a:cubicBezTo>
                    <a:pt x="13618" y="6286"/>
                    <a:pt x="13469" y="6356"/>
                    <a:pt x="13372" y="6490"/>
                  </a:cubicBezTo>
                  <a:lnTo>
                    <a:pt x="13009" y="6852"/>
                  </a:lnTo>
                  <a:cubicBezTo>
                    <a:pt x="12362" y="6343"/>
                    <a:pt x="11588" y="6019"/>
                    <a:pt x="10765" y="5921"/>
                  </a:cubicBezTo>
                  <a:lnTo>
                    <a:pt x="10765" y="5411"/>
                  </a:lnTo>
                  <a:cubicBezTo>
                    <a:pt x="10814" y="5117"/>
                    <a:pt x="10588" y="4853"/>
                    <a:pt x="10284" y="4853"/>
                  </a:cubicBezTo>
                  <a:cubicBezTo>
                    <a:pt x="9980" y="4853"/>
                    <a:pt x="9755" y="5117"/>
                    <a:pt x="9804" y="5411"/>
                  </a:cubicBezTo>
                  <a:lnTo>
                    <a:pt x="9804" y="5921"/>
                  </a:lnTo>
                  <a:cubicBezTo>
                    <a:pt x="8980" y="6019"/>
                    <a:pt x="8206" y="6343"/>
                    <a:pt x="7559" y="6852"/>
                  </a:cubicBezTo>
                  <a:cubicBezTo>
                    <a:pt x="7186" y="6470"/>
                    <a:pt x="7196" y="6490"/>
                    <a:pt x="7167" y="6460"/>
                  </a:cubicBezTo>
                  <a:cubicBezTo>
                    <a:pt x="7500" y="6009"/>
                    <a:pt x="7716" y="5480"/>
                    <a:pt x="7794" y="4931"/>
                  </a:cubicBezTo>
                  <a:lnTo>
                    <a:pt x="8314" y="4931"/>
                  </a:lnTo>
                  <a:cubicBezTo>
                    <a:pt x="8873" y="4843"/>
                    <a:pt x="8873" y="4039"/>
                    <a:pt x="8314" y="3961"/>
                  </a:cubicBezTo>
                  <a:lnTo>
                    <a:pt x="7794" y="3961"/>
                  </a:lnTo>
                  <a:cubicBezTo>
                    <a:pt x="7716" y="3402"/>
                    <a:pt x="7490" y="2863"/>
                    <a:pt x="7157" y="2412"/>
                  </a:cubicBezTo>
                  <a:lnTo>
                    <a:pt x="7520" y="2049"/>
                  </a:lnTo>
                  <a:cubicBezTo>
                    <a:pt x="7783" y="1693"/>
                    <a:pt x="7483" y="1263"/>
                    <a:pt x="7123" y="1263"/>
                  </a:cubicBezTo>
                  <a:cubicBezTo>
                    <a:pt x="7028" y="1263"/>
                    <a:pt x="6928" y="1293"/>
                    <a:pt x="6833" y="1363"/>
                  </a:cubicBezTo>
                  <a:lnTo>
                    <a:pt x="6471" y="1725"/>
                  </a:lnTo>
                  <a:cubicBezTo>
                    <a:pt x="6010" y="1392"/>
                    <a:pt x="5481" y="1167"/>
                    <a:pt x="4922" y="1088"/>
                  </a:cubicBezTo>
                  <a:lnTo>
                    <a:pt x="4922" y="569"/>
                  </a:lnTo>
                  <a:cubicBezTo>
                    <a:pt x="4971" y="275"/>
                    <a:pt x="4736" y="0"/>
                    <a:pt x="4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24"/>
            <p:cNvSpPr/>
            <p:nvPr/>
          </p:nvSpPr>
          <p:spPr>
            <a:xfrm>
              <a:off x="5480312" y="2247433"/>
              <a:ext cx="123722" cy="132978"/>
            </a:xfrm>
            <a:custGeom>
              <a:rect b="b" l="l" r="r" t="t"/>
              <a:pathLst>
                <a:path extrusionOk="0" h="6795" w="6322">
                  <a:moveTo>
                    <a:pt x="3167" y="2829"/>
                  </a:moveTo>
                  <a:cubicBezTo>
                    <a:pt x="3422" y="2829"/>
                    <a:pt x="3665" y="3025"/>
                    <a:pt x="3665" y="3324"/>
                  </a:cubicBezTo>
                  <a:cubicBezTo>
                    <a:pt x="3665" y="3589"/>
                    <a:pt x="3440" y="3814"/>
                    <a:pt x="3175" y="3814"/>
                  </a:cubicBezTo>
                  <a:cubicBezTo>
                    <a:pt x="2734" y="3814"/>
                    <a:pt x="2518" y="3285"/>
                    <a:pt x="2822" y="2971"/>
                  </a:cubicBezTo>
                  <a:cubicBezTo>
                    <a:pt x="2923" y="2873"/>
                    <a:pt x="3047" y="2829"/>
                    <a:pt x="3167" y="2829"/>
                  </a:cubicBezTo>
                  <a:close/>
                  <a:moveTo>
                    <a:pt x="3165" y="1"/>
                  </a:moveTo>
                  <a:cubicBezTo>
                    <a:pt x="2945" y="1"/>
                    <a:pt x="2724" y="138"/>
                    <a:pt x="2685" y="413"/>
                  </a:cubicBezTo>
                  <a:lnTo>
                    <a:pt x="2685" y="952"/>
                  </a:lnTo>
                  <a:cubicBezTo>
                    <a:pt x="2166" y="1060"/>
                    <a:pt x="1705" y="1324"/>
                    <a:pt x="1352" y="1716"/>
                  </a:cubicBezTo>
                  <a:lnTo>
                    <a:pt x="891" y="1452"/>
                  </a:lnTo>
                  <a:cubicBezTo>
                    <a:pt x="821" y="1422"/>
                    <a:pt x="753" y="1409"/>
                    <a:pt x="689" y="1409"/>
                  </a:cubicBezTo>
                  <a:cubicBezTo>
                    <a:pt x="266" y="1409"/>
                    <a:pt x="1" y="1987"/>
                    <a:pt x="401" y="2285"/>
                  </a:cubicBezTo>
                  <a:lnTo>
                    <a:pt x="862" y="2559"/>
                  </a:lnTo>
                  <a:cubicBezTo>
                    <a:pt x="695" y="3059"/>
                    <a:pt x="695" y="3589"/>
                    <a:pt x="862" y="4089"/>
                  </a:cubicBezTo>
                  <a:lnTo>
                    <a:pt x="401" y="4363"/>
                  </a:lnTo>
                  <a:cubicBezTo>
                    <a:pt x="1" y="4661"/>
                    <a:pt x="266" y="5240"/>
                    <a:pt x="689" y="5240"/>
                  </a:cubicBezTo>
                  <a:cubicBezTo>
                    <a:pt x="753" y="5240"/>
                    <a:pt x="821" y="5226"/>
                    <a:pt x="891" y="5196"/>
                  </a:cubicBezTo>
                  <a:lnTo>
                    <a:pt x="1352" y="4932"/>
                  </a:lnTo>
                  <a:cubicBezTo>
                    <a:pt x="1705" y="5324"/>
                    <a:pt x="2166" y="5598"/>
                    <a:pt x="2685" y="5696"/>
                  </a:cubicBezTo>
                  <a:lnTo>
                    <a:pt x="2685" y="6236"/>
                  </a:lnTo>
                  <a:cubicBezTo>
                    <a:pt x="2636" y="6530"/>
                    <a:pt x="2862" y="6794"/>
                    <a:pt x="3165" y="6794"/>
                  </a:cubicBezTo>
                  <a:cubicBezTo>
                    <a:pt x="3469" y="6794"/>
                    <a:pt x="3695" y="6530"/>
                    <a:pt x="3646" y="6236"/>
                  </a:cubicBezTo>
                  <a:lnTo>
                    <a:pt x="3646" y="5696"/>
                  </a:lnTo>
                  <a:cubicBezTo>
                    <a:pt x="4165" y="5598"/>
                    <a:pt x="4626" y="5324"/>
                    <a:pt x="4979" y="4932"/>
                  </a:cubicBezTo>
                  <a:lnTo>
                    <a:pt x="5440" y="5196"/>
                  </a:lnTo>
                  <a:cubicBezTo>
                    <a:pt x="5510" y="5226"/>
                    <a:pt x="5577" y="5240"/>
                    <a:pt x="5641" y="5240"/>
                  </a:cubicBezTo>
                  <a:cubicBezTo>
                    <a:pt x="6063" y="5240"/>
                    <a:pt x="6321" y="4661"/>
                    <a:pt x="5930" y="4363"/>
                  </a:cubicBezTo>
                  <a:lnTo>
                    <a:pt x="5469" y="4089"/>
                  </a:lnTo>
                  <a:cubicBezTo>
                    <a:pt x="5636" y="3589"/>
                    <a:pt x="5636" y="3059"/>
                    <a:pt x="5469" y="2559"/>
                  </a:cubicBezTo>
                  <a:lnTo>
                    <a:pt x="5930" y="2285"/>
                  </a:lnTo>
                  <a:cubicBezTo>
                    <a:pt x="6321" y="1987"/>
                    <a:pt x="6063" y="1409"/>
                    <a:pt x="5641" y="1409"/>
                  </a:cubicBezTo>
                  <a:cubicBezTo>
                    <a:pt x="5577" y="1409"/>
                    <a:pt x="5510" y="1422"/>
                    <a:pt x="5440" y="1452"/>
                  </a:cubicBezTo>
                  <a:lnTo>
                    <a:pt x="4979" y="1716"/>
                  </a:lnTo>
                  <a:cubicBezTo>
                    <a:pt x="4626" y="1324"/>
                    <a:pt x="4165" y="1060"/>
                    <a:pt x="3646" y="952"/>
                  </a:cubicBezTo>
                  <a:lnTo>
                    <a:pt x="3646" y="413"/>
                  </a:lnTo>
                  <a:cubicBezTo>
                    <a:pt x="3607" y="138"/>
                    <a:pt x="3386" y="1"/>
                    <a:pt x="3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124"/>
          <p:cNvGrpSpPr/>
          <p:nvPr/>
        </p:nvGrpSpPr>
        <p:grpSpPr>
          <a:xfrm>
            <a:off x="5277313" y="1801590"/>
            <a:ext cx="323844" cy="247110"/>
            <a:chOff x="5277313" y="1801590"/>
            <a:chExt cx="323844" cy="247110"/>
          </a:xfrm>
        </p:grpSpPr>
        <p:sp>
          <p:nvSpPr>
            <p:cNvPr id="1665" name="Google Shape;1665;p124"/>
            <p:cNvSpPr/>
            <p:nvPr/>
          </p:nvSpPr>
          <p:spPr>
            <a:xfrm>
              <a:off x="5314535" y="1801590"/>
              <a:ext cx="248069" cy="114034"/>
            </a:xfrm>
            <a:custGeom>
              <a:rect b="b" l="l" r="r" t="t"/>
              <a:pathLst>
                <a:path extrusionOk="0" h="5827" w="12676">
                  <a:moveTo>
                    <a:pt x="549" y="1"/>
                  </a:moveTo>
                  <a:cubicBezTo>
                    <a:pt x="0" y="89"/>
                    <a:pt x="0" y="883"/>
                    <a:pt x="549" y="971"/>
                  </a:cubicBezTo>
                  <a:lnTo>
                    <a:pt x="2980" y="971"/>
                  </a:lnTo>
                  <a:lnTo>
                    <a:pt x="2980" y="3402"/>
                  </a:lnTo>
                  <a:cubicBezTo>
                    <a:pt x="2980" y="3569"/>
                    <a:pt x="3059" y="3716"/>
                    <a:pt x="3196" y="3804"/>
                  </a:cubicBezTo>
                  <a:lnTo>
                    <a:pt x="6098" y="5745"/>
                  </a:lnTo>
                  <a:cubicBezTo>
                    <a:pt x="6181" y="5799"/>
                    <a:pt x="6277" y="5826"/>
                    <a:pt x="6371" y="5826"/>
                  </a:cubicBezTo>
                  <a:cubicBezTo>
                    <a:pt x="6465" y="5826"/>
                    <a:pt x="6558" y="5799"/>
                    <a:pt x="6637" y="5745"/>
                  </a:cubicBezTo>
                  <a:lnTo>
                    <a:pt x="9548" y="3804"/>
                  </a:lnTo>
                  <a:cubicBezTo>
                    <a:pt x="9676" y="3716"/>
                    <a:pt x="9764" y="3569"/>
                    <a:pt x="9764" y="3402"/>
                  </a:cubicBezTo>
                  <a:lnTo>
                    <a:pt x="9764" y="981"/>
                  </a:lnTo>
                  <a:lnTo>
                    <a:pt x="11705" y="981"/>
                  </a:lnTo>
                  <a:lnTo>
                    <a:pt x="11705" y="3647"/>
                  </a:lnTo>
                  <a:cubicBezTo>
                    <a:pt x="12029" y="3726"/>
                    <a:pt x="12352" y="3775"/>
                    <a:pt x="12666" y="3824"/>
                  </a:cubicBezTo>
                  <a:lnTo>
                    <a:pt x="12676" y="491"/>
                  </a:lnTo>
                  <a:cubicBezTo>
                    <a:pt x="12676" y="216"/>
                    <a:pt x="12450" y="1"/>
                    <a:pt x="12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24"/>
            <p:cNvSpPr/>
            <p:nvPr/>
          </p:nvSpPr>
          <p:spPr>
            <a:xfrm>
              <a:off x="5277313" y="1867775"/>
              <a:ext cx="152529" cy="180925"/>
            </a:xfrm>
            <a:custGeom>
              <a:rect b="b" l="l" r="r" t="t"/>
              <a:pathLst>
                <a:path extrusionOk="0" h="9245" w="7794">
                  <a:moveTo>
                    <a:pt x="3912" y="1"/>
                  </a:moveTo>
                  <a:cubicBezTo>
                    <a:pt x="2951" y="324"/>
                    <a:pt x="1941" y="491"/>
                    <a:pt x="932" y="510"/>
                  </a:cubicBezTo>
                  <a:lnTo>
                    <a:pt x="491" y="510"/>
                  </a:lnTo>
                  <a:cubicBezTo>
                    <a:pt x="216" y="510"/>
                    <a:pt x="0" y="726"/>
                    <a:pt x="0" y="1001"/>
                  </a:cubicBezTo>
                  <a:lnTo>
                    <a:pt x="0" y="8755"/>
                  </a:lnTo>
                  <a:cubicBezTo>
                    <a:pt x="0" y="9019"/>
                    <a:pt x="216" y="9245"/>
                    <a:pt x="491" y="9245"/>
                  </a:cubicBezTo>
                  <a:lnTo>
                    <a:pt x="932" y="9245"/>
                  </a:lnTo>
                  <a:cubicBezTo>
                    <a:pt x="2157" y="9245"/>
                    <a:pt x="3451" y="8980"/>
                    <a:pt x="4902" y="8451"/>
                  </a:cubicBezTo>
                  <a:cubicBezTo>
                    <a:pt x="5206" y="8333"/>
                    <a:pt x="5529" y="8274"/>
                    <a:pt x="5853" y="8274"/>
                  </a:cubicBezTo>
                  <a:cubicBezTo>
                    <a:pt x="6715" y="8274"/>
                    <a:pt x="7470" y="8755"/>
                    <a:pt x="7794" y="8990"/>
                  </a:cubicBezTo>
                  <a:lnTo>
                    <a:pt x="7794" y="3334"/>
                  </a:lnTo>
                  <a:cubicBezTo>
                    <a:pt x="7676" y="3294"/>
                    <a:pt x="7568" y="3236"/>
                    <a:pt x="7470" y="3167"/>
                  </a:cubicBezTo>
                  <a:lnTo>
                    <a:pt x="4559" y="1236"/>
                  </a:lnTo>
                  <a:cubicBezTo>
                    <a:pt x="4157" y="961"/>
                    <a:pt x="3912" y="510"/>
                    <a:pt x="3912" y="20"/>
                  </a:cubicBezTo>
                  <a:lnTo>
                    <a:pt x="39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24"/>
            <p:cNvSpPr/>
            <p:nvPr/>
          </p:nvSpPr>
          <p:spPr>
            <a:xfrm>
              <a:off x="5448824" y="1867775"/>
              <a:ext cx="152333" cy="180553"/>
            </a:xfrm>
            <a:custGeom>
              <a:rect b="b" l="l" r="r" t="t"/>
              <a:pathLst>
                <a:path extrusionOk="0" h="9226" w="7784">
                  <a:moveTo>
                    <a:pt x="3873" y="1"/>
                  </a:moveTo>
                  <a:lnTo>
                    <a:pt x="3873" y="20"/>
                  </a:lnTo>
                  <a:cubicBezTo>
                    <a:pt x="3873" y="510"/>
                    <a:pt x="3627" y="961"/>
                    <a:pt x="3226" y="1226"/>
                  </a:cubicBezTo>
                  <a:lnTo>
                    <a:pt x="314" y="3167"/>
                  </a:lnTo>
                  <a:cubicBezTo>
                    <a:pt x="216" y="3236"/>
                    <a:pt x="108" y="3294"/>
                    <a:pt x="0" y="3334"/>
                  </a:cubicBezTo>
                  <a:lnTo>
                    <a:pt x="0" y="8980"/>
                  </a:lnTo>
                  <a:cubicBezTo>
                    <a:pt x="314" y="8745"/>
                    <a:pt x="1069" y="8265"/>
                    <a:pt x="1932" y="8265"/>
                  </a:cubicBezTo>
                  <a:cubicBezTo>
                    <a:pt x="2255" y="8265"/>
                    <a:pt x="2579" y="8323"/>
                    <a:pt x="2882" y="8441"/>
                  </a:cubicBezTo>
                  <a:cubicBezTo>
                    <a:pt x="4333" y="8970"/>
                    <a:pt x="5637" y="9225"/>
                    <a:pt x="6862" y="9225"/>
                  </a:cubicBezTo>
                  <a:lnTo>
                    <a:pt x="7304" y="9225"/>
                  </a:lnTo>
                  <a:cubicBezTo>
                    <a:pt x="7568" y="9225"/>
                    <a:pt x="7784" y="9010"/>
                    <a:pt x="7784" y="8735"/>
                  </a:cubicBezTo>
                  <a:lnTo>
                    <a:pt x="7784" y="991"/>
                  </a:lnTo>
                  <a:cubicBezTo>
                    <a:pt x="7784" y="726"/>
                    <a:pt x="7568" y="501"/>
                    <a:pt x="7304" y="501"/>
                  </a:cubicBezTo>
                  <a:lnTo>
                    <a:pt x="7304" y="510"/>
                  </a:lnTo>
                  <a:lnTo>
                    <a:pt x="6862" y="510"/>
                  </a:lnTo>
                  <a:cubicBezTo>
                    <a:pt x="6510" y="501"/>
                    <a:pt x="6157" y="481"/>
                    <a:pt x="5814" y="442"/>
                  </a:cubicBezTo>
                  <a:lnTo>
                    <a:pt x="5814" y="2932"/>
                  </a:lnTo>
                  <a:cubicBezTo>
                    <a:pt x="5853" y="3226"/>
                    <a:pt x="5627" y="3491"/>
                    <a:pt x="5323" y="3491"/>
                  </a:cubicBezTo>
                  <a:cubicBezTo>
                    <a:pt x="5029" y="3491"/>
                    <a:pt x="4794" y="3226"/>
                    <a:pt x="4843" y="2932"/>
                  </a:cubicBezTo>
                  <a:lnTo>
                    <a:pt x="4843" y="265"/>
                  </a:lnTo>
                  <a:cubicBezTo>
                    <a:pt x="4529" y="197"/>
                    <a:pt x="4206" y="108"/>
                    <a:pt x="3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124"/>
          <p:cNvGrpSpPr/>
          <p:nvPr/>
        </p:nvGrpSpPr>
        <p:grpSpPr>
          <a:xfrm>
            <a:off x="4694870" y="3818513"/>
            <a:ext cx="354158" cy="323923"/>
            <a:chOff x="4694870" y="3818513"/>
            <a:chExt cx="354158" cy="323923"/>
          </a:xfrm>
        </p:grpSpPr>
        <p:sp>
          <p:nvSpPr>
            <p:cNvPr id="1669" name="Google Shape;1669;p124"/>
            <p:cNvSpPr/>
            <p:nvPr/>
          </p:nvSpPr>
          <p:spPr>
            <a:xfrm>
              <a:off x="4694870" y="3818513"/>
              <a:ext cx="298521" cy="207638"/>
            </a:xfrm>
            <a:custGeom>
              <a:rect b="b" l="l" r="r" t="t"/>
              <a:pathLst>
                <a:path extrusionOk="0" h="10610" w="15254">
                  <a:moveTo>
                    <a:pt x="8885" y="0"/>
                  </a:moveTo>
                  <a:cubicBezTo>
                    <a:pt x="7373" y="0"/>
                    <a:pt x="5854" y="414"/>
                    <a:pt x="4510" y="1253"/>
                  </a:cubicBezTo>
                  <a:cubicBezTo>
                    <a:pt x="1461" y="3164"/>
                    <a:pt x="0" y="6821"/>
                    <a:pt x="892" y="10311"/>
                  </a:cubicBezTo>
                  <a:cubicBezTo>
                    <a:pt x="978" y="10518"/>
                    <a:pt x="1155" y="10610"/>
                    <a:pt x="1332" y="10610"/>
                  </a:cubicBezTo>
                  <a:cubicBezTo>
                    <a:pt x="1600" y="10610"/>
                    <a:pt x="1869" y="10402"/>
                    <a:pt x="1833" y="10066"/>
                  </a:cubicBezTo>
                  <a:lnTo>
                    <a:pt x="1824" y="10066"/>
                  </a:lnTo>
                  <a:cubicBezTo>
                    <a:pt x="1000" y="6929"/>
                    <a:pt x="2353" y="3625"/>
                    <a:pt x="5147" y="1968"/>
                  </a:cubicBezTo>
                  <a:cubicBezTo>
                    <a:pt x="6299" y="1283"/>
                    <a:pt x="7581" y="948"/>
                    <a:pt x="8857" y="948"/>
                  </a:cubicBezTo>
                  <a:cubicBezTo>
                    <a:pt x="10664" y="948"/>
                    <a:pt x="12457" y="1620"/>
                    <a:pt x="13842" y="2919"/>
                  </a:cubicBezTo>
                  <a:lnTo>
                    <a:pt x="12774" y="2919"/>
                  </a:lnTo>
                  <a:cubicBezTo>
                    <a:pt x="12225" y="2998"/>
                    <a:pt x="12225" y="3802"/>
                    <a:pt x="12774" y="3890"/>
                  </a:cubicBezTo>
                  <a:lnTo>
                    <a:pt x="14715" y="3890"/>
                  </a:lnTo>
                  <a:cubicBezTo>
                    <a:pt x="14979" y="3890"/>
                    <a:pt x="15205" y="3674"/>
                    <a:pt x="15205" y="3400"/>
                  </a:cubicBezTo>
                  <a:lnTo>
                    <a:pt x="15205" y="1468"/>
                  </a:lnTo>
                  <a:cubicBezTo>
                    <a:pt x="15254" y="1165"/>
                    <a:pt x="15019" y="900"/>
                    <a:pt x="14724" y="900"/>
                  </a:cubicBezTo>
                  <a:cubicBezTo>
                    <a:pt x="14421" y="900"/>
                    <a:pt x="14195" y="1165"/>
                    <a:pt x="14234" y="1468"/>
                  </a:cubicBezTo>
                  <a:lnTo>
                    <a:pt x="14234" y="1968"/>
                  </a:lnTo>
                  <a:cubicBezTo>
                    <a:pt x="12706" y="664"/>
                    <a:pt x="10800" y="0"/>
                    <a:pt x="8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24"/>
            <p:cNvSpPr/>
            <p:nvPr/>
          </p:nvSpPr>
          <p:spPr>
            <a:xfrm>
              <a:off x="4725752" y="3912273"/>
              <a:ext cx="323277" cy="230163"/>
            </a:xfrm>
            <a:custGeom>
              <a:rect b="b" l="l" r="r" t="t"/>
              <a:pathLst>
                <a:path extrusionOk="0" h="11761" w="16519">
                  <a:moveTo>
                    <a:pt x="14493" y="1"/>
                  </a:moveTo>
                  <a:cubicBezTo>
                    <a:pt x="14430" y="1"/>
                    <a:pt x="14366" y="13"/>
                    <a:pt x="14303" y="40"/>
                  </a:cubicBezTo>
                  <a:cubicBezTo>
                    <a:pt x="14029" y="148"/>
                    <a:pt x="13911" y="481"/>
                    <a:pt x="14068" y="736"/>
                  </a:cubicBezTo>
                  <a:cubicBezTo>
                    <a:pt x="15450" y="4128"/>
                    <a:pt x="14097" y="8020"/>
                    <a:pt x="10911" y="9823"/>
                  </a:cubicBezTo>
                  <a:cubicBezTo>
                    <a:pt x="9787" y="10458"/>
                    <a:pt x="8559" y="10763"/>
                    <a:pt x="7345" y="10763"/>
                  </a:cubicBezTo>
                  <a:cubicBezTo>
                    <a:pt x="5108" y="10763"/>
                    <a:pt x="2917" y="9730"/>
                    <a:pt x="1500" y="7824"/>
                  </a:cubicBezTo>
                  <a:lnTo>
                    <a:pt x="2471" y="7824"/>
                  </a:lnTo>
                  <a:cubicBezTo>
                    <a:pt x="2498" y="7828"/>
                    <a:pt x="2525" y="7830"/>
                    <a:pt x="2551" y="7830"/>
                  </a:cubicBezTo>
                  <a:cubicBezTo>
                    <a:pt x="2820" y="7830"/>
                    <a:pt x="3039" y="7611"/>
                    <a:pt x="3039" y="7343"/>
                  </a:cubicBezTo>
                  <a:cubicBezTo>
                    <a:pt x="3039" y="7062"/>
                    <a:pt x="2814" y="6849"/>
                    <a:pt x="2539" y="6849"/>
                  </a:cubicBezTo>
                  <a:cubicBezTo>
                    <a:pt x="2517" y="6849"/>
                    <a:pt x="2494" y="6850"/>
                    <a:pt x="2471" y="6853"/>
                  </a:cubicBezTo>
                  <a:lnTo>
                    <a:pt x="540" y="6853"/>
                  </a:lnTo>
                  <a:cubicBezTo>
                    <a:pt x="265" y="6853"/>
                    <a:pt x="50" y="7069"/>
                    <a:pt x="50" y="7343"/>
                  </a:cubicBezTo>
                  <a:lnTo>
                    <a:pt x="50" y="9274"/>
                  </a:lnTo>
                  <a:cubicBezTo>
                    <a:pt x="1" y="9568"/>
                    <a:pt x="236" y="9833"/>
                    <a:pt x="530" y="9833"/>
                  </a:cubicBezTo>
                  <a:cubicBezTo>
                    <a:pt x="834" y="9833"/>
                    <a:pt x="1059" y="9568"/>
                    <a:pt x="1020" y="9274"/>
                  </a:cubicBezTo>
                  <a:lnTo>
                    <a:pt x="1020" y="8774"/>
                  </a:lnTo>
                  <a:cubicBezTo>
                    <a:pt x="2628" y="10724"/>
                    <a:pt x="4979" y="11761"/>
                    <a:pt x="7365" y="11761"/>
                  </a:cubicBezTo>
                  <a:cubicBezTo>
                    <a:pt x="8819" y="11761"/>
                    <a:pt x="10286" y="11376"/>
                    <a:pt x="11607" y="10578"/>
                  </a:cubicBezTo>
                  <a:cubicBezTo>
                    <a:pt x="15097" y="8480"/>
                    <a:pt x="16519" y="4138"/>
                    <a:pt x="14960" y="373"/>
                  </a:cubicBezTo>
                  <a:cubicBezTo>
                    <a:pt x="14907" y="146"/>
                    <a:pt x="14708" y="1"/>
                    <a:pt x="1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24"/>
            <p:cNvSpPr/>
            <p:nvPr/>
          </p:nvSpPr>
          <p:spPr>
            <a:xfrm>
              <a:off x="4801331" y="3894503"/>
              <a:ext cx="135659" cy="56929"/>
            </a:xfrm>
            <a:custGeom>
              <a:rect b="b" l="l" r="r" t="t"/>
              <a:pathLst>
                <a:path extrusionOk="0" h="2909" w="6932">
                  <a:moveTo>
                    <a:pt x="6451" y="0"/>
                  </a:moveTo>
                  <a:cubicBezTo>
                    <a:pt x="6425" y="0"/>
                    <a:pt x="6399" y="2"/>
                    <a:pt x="6373" y="7"/>
                  </a:cubicBezTo>
                  <a:lnTo>
                    <a:pt x="560" y="7"/>
                  </a:lnTo>
                  <a:cubicBezTo>
                    <a:pt x="1" y="85"/>
                    <a:pt x="1" y="889"/>
                    <a:pt x="560" y="977"/>
                  </a:cubicBezTo>
                  <a:lnTo>
                    <a:pt x="1050" y="977"/>
                  </a:lnTo>
                  <a:lnTo>
                    <a:pt x="1050" y="2909"/>
                  </a:lnTo>
                  <a:lnTo>
                    <a:pt x="5893" y="2909"/>
                  </a:lnTo>
                  <a:lnTo>
                    <a:pt x="5883" y="977"/>
                  </a:lnTo>
                  <a:lnTo>
                    <a:pt x="6373" y="977"/>
                  </a:lnTo>
                  <a:cubicBezTo>
                    <a:pt x="6395" y="980"/>
                    <a:pt x="6418" y="982"/>
                    <a:pt x="6439" y="982"/>
                  </a:cubicBezTo>
                  <a:cubicBezTo>
                    <a:pt x="6706" y="982"/>
                    <a:pt x="6932" y="768"/>
                    <a:pt x="6932" y="487"/>
                  </a:cubicBezTo>
                  <a:cubicBezTo>
                    <a:pt x="6932" y="219"/>
                    <a:pt x="6712" y="0"/>
                    <a:pt x="6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24"/>
            <p:cNvSpPr/>
            <p:nvPr/>
          </p:nvSpPr>
          <p:spPr>
            <a:xfrm>
              <a:off x="4821097" y="3970415"/>
              <a:ext cx="95952" cy="114935"/>
            </a:xfrm>
            <a:custGeom>
              <a:rect b="b" l="l" r="r" t="t"/>
              <a:pathLst>
                <a:path extrusionOk="0" h="5873" w="4903">
                  <a:moveTo>
                    <a:pt x="30" y="0"/>
                  </a:moveTo>
                  <a:lnTo>
                    <a:pt x="30" y="3392"/>
                  </a:lnTo>
                  <a:cubicBezTo>
                    <a:pt x="1" y="4754"/>
                    <a:pt x="1089" y="5872"/>
                    <a:pt x="2451" y="5872"/>
                  </a:cubicBezTo>
                  <a:cubicBezTo>
                    <a:pt x="3814" y="5872"/>
                    <a:pt x="4902" y="4754"/>
                    <a:pt x="4873" y="3392"/>
                  </a:cubicBezTo>
                  <a:lnTo>
                    <a:pt x="4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124"/>
          <p:cNvSpPr/>
          <p:nvPr/>
        </p:nvSpPr>
        <p:spPr>
          <a:xfrm>
            <a:off x="4755302" y="3284741"/>
            <a:ext cx="227540" cy="323727"/>
          </a:xfrm>
          <a:custGeom>
            <a:rect b="b" l="l" r="r" t="t"/>
            <a:pathLst>
              <a:path extrusionOk="0" h="16542" w="11627">
                <a:moveTo>
                  <a:pt x="5813" y="3873"/>
                </a:moveTo>
                <a:cubicBezTo>
                  <a:pt x="4088" y="3873"/>
                  <a:pt x="3225" y="5961"/>
                  <a:pt x="4441" y="7177"/>
                </a:cubicBezTo>
                <a:cubicBezTo>
                  <a:pt x="4838" y="7574"/>
                  <a:pt x="5325" y="7752"/>
                  <a:pt x="5802" y="7752"/>
                </a:cubicBezTo>
                <a:cubicBezTo>
                  <a:pt x="6796" y="7752"/>
                  <a:pt x="7745" y="6980"/>
                  <a:pt x="7745" y="5814"/>
                </a:cubicBezTo>
                <a:cubicBezTo>
                  <a:pt x="7745" y="4746"/>
                  <a:pt x="6882" y="3873"/>
                  <a:pt x="5813" y="3873"/>
                </a:cubicBezTo>
                <a:close/>
                <a:moveTo>
                  <a:pt x="5813" y="1854"/>
                </a:moveTo>
                <a:cubicBezTo>
                  <a:pt x="6108" y="1854"/>
                  <a:pt x="6343" y="2128"/>
                  <a:pt x="6294" y="2422"/>
                </a:cubicBezTo>
                <a:lnTo>
                  <a:pt x="6294" y="2952"/>
                </a:lnTo>
                <a:cubicBezTo>
                  <a:pt x="7509" y="3158"/>
                  <a:pt x="8470" y="4108"/>
                  <a:pt x="8676" y="5324"/>
                </a:cubicBezTo>
                <a:lnTo>
                  <a:pt x="9195" y="5324"/>
                </a:lnTo>
                <a:cubicBezTo>
                  <a:pt x="9754" y="5412"/>
                  <a:pt x="9754" y="6216"/>
                  <a:pt x="9195" y="6294"/>
                </a:cubicBezTo>
                <a:lnTo>
                  <a:pt x="8676" y="6294"/>
                </a:lnTo>
                <a:cubicBezTo>
                  <a:pt x="8470" y="7510"/>
                  <a:pt x="7509" y="8471"/>
                  <a:pt x="6294" y="8677"/>
                </a:cubicBezTo>
                <a:lnTo>
                  <a:pt x="6294" y="9196"/>
                </a:lnTo>
                <a:cubicBezTo>
                  <a:pt x="6343" y="9500"/>
                  <a:pt x="6108" y="9765"/>
                  <a:pt x="5813" y="9765"/>
                </a:cubicBezTo>
                <a:cubicBezTo>
                  <a:pt x="5510" y="9765"/>
                  <a:pt x="5274" y="9500"/>
                  <a:pt x="5323" y="9196"/>
                </a:cubicBezTo>
                <a:lnTo>
                  <a:pt x="5323" y="8677"/>
                </a:lnTo>
                <a:cubicBezTo>
                  <a:pt x="4108" y="8471"/>
                  <a:pt x="3157" y="7510"/>
                  <a:pt x="2941" y="6294"/>
                </a:cubicBezTo>
                <a:lnTo>
                  <a:pt x="2422" y="6294"/>
                </a:lnTo>
                <a:cubicBezTo>
                  <a:pt x="1863" y="6216"/>
                  <a:pt x="1863" y="5412"/>
                  <a:pt x="2422" y="5324"/>
                </a:cubicBezTo>
                <a:lnTo>
                  <a:pt x="2941" y="5324"/>
                </a:lnTo>
                <a:cubicBezTo>
                  <a:pt x="3157" y="4108"/>
                  <a:pt x="4108" y="3158"/>
                  <a:pt x="5323" y="2952"/>
                </a:cubicBezTo>
                <a:lnTo>
                  <a:pt x="5323" y="2422"/>
                </a:lnTo>
                <a:cubicBezTo>
                  <a:pt x="5274" y="2128"/>
                  <a:pt x="5510" y="1854"/>
                  <a:pt x="5813" y="1854"/>
                </a:cubicBezTo>
                <a:close/>
                <a:moveTo>
                  <a:pt x="5813" y="1"/>
                </a:moveTo>
                <a:cubicBezTo>
                  <a:pt x="2608" y="1"/>
                  <a:pt x="0" y="2609"/>
                  <a:pt x="0" y="5814"/>
                </a:cubicBezTo>
                <a:cubicBezTo>
                  <a:pt x="0" y="9814"/>
                  <a:pt x="5215" y="16107"/>
                  <a:pt x="5441" y="16372"/>
                </a:cubicBezTo>
                <a:cubicBezTo>
                  <a:pt x="5539" y="16485"/>
                  <a:pt x="5676" y="16541"/>
                  <a:pt x="5813" y="16541"/>
                </a:cubicBezTo>
                <a:cubicBezTo>
                  <a:pt x="5951" y="16541"/>
                  <a:pt x="6088" y="16485"/>
                  <a:pt x="6186" y="16372"/>
                </a:cubicBezTo>
                <a:cubicBezTo>
                  <a:pt x="6402" y="16107"/>
                  <a:pt x="11627" y="9814"/>
                  <a:pt x="11627" y="5814"/>
                </a:cubicBezTo>
                <a:cubicBezTo>
                  <a:pt x="11617" y="2609"/>
                  <a:pt x="9019" y="1"/>
                  <a:pt x="5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4" name="Google Shape;1674;p124"/>
          <p:cNvGrpSpPr/>
          <p:nvPr/>
        </p:nvGrpSpPr>
        <p:grpSpPr>
          <a:xfrm>
            <a:off x="4705614" y="2763886"/>
            <a:ext cx="326721" cy="303707"/>
            <a:chOff x="4705614" y="2763886"/>
            <a:chExt cx="326721" cy="303707"/>
          </a:xfrm>
        </p:grpSpPr>
        <p:sp>
          <p:nvSpPr>
            <p:cNvPr id="1675" name="Google Shape;1675;p124"/>
            <p:cNvSpPr/>
            <p:nvPr/>
          </p:nvSpPr>
          <p:spPr>
            <a:xfrm>
              <a:off x="4991454" y="2858722"/>
              <a:ext cx="40882" cy="19237"/>
            </a:xfrm>
            <a:custGeom>
              <a:rect b="b" l="l" r="r" t="t"/>
              <a:pathLst>
                <a:path extrusionOk="0" h="983" w="2089">
                  <a:moveTo>
                    <a:pt x="482" y="1"/>
                  </a:moveTo>
                  <a:cubicBezTo>
                    <a:pt x="220" y="1"/>
                    <a:pt x="1" y="220"/>
                    <a:pt x="1" y="488"/>
                  </a:cubicBezTo>
                  <a:cubicBezTo>
                    <a:pt x="1" y="768"/>
                    <a:pt x="227" y="982"/>
                    <a:pt x="493" y="982"/>
                  </a:cubicBezTo>
                  <a:cubicBezTo>
                    <a:pt x="515" y="982"/>
                    <a:pt x="537" y="981"/>
                    <a:pt x="560" y="978"/>
                  </a:cubicBezTo>
                  <a:lnTo>
                    <a:pt x="1530" y="978"/>
                  </a:lnTo>
                  <a:cubicBezTo>
                    <a:pt x="2089" y="889"/>
                    <a:pt x="2089" y="95"/>
                    <a:pt x="1530" y="7"/>
                  </a:cubicBezTo>
                  <a:lnTo>
                    <a:pt x="560" y="7"/>
                  </a:lnTo>
                  <a:cubicBezTo>
                    <a:pt x="533" y="3"/>
                    <a:pt x="507"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24"/>
            <p:cNvSpPr/>
            <p:nvPr/>
          </p:nvSpPr>
          <p:spPr>
            <a:xfrm>
              <a:off x="4705614" y="2858722"/>
              <a:ext cx="40882" cy="19237"/>
            </a:xfrm>
            <a:custGeom>
              <a:rect b="b" l="l" r="r" t="t"/>
              <a:pathLst>
                <a:path extrusionOk="0" h="983" w="2089">
                  <a:moveTo>
                    <a:pt x="488" y="1"/>
                  </a:moveTo>
                  <a:cubicBezTo>
                    <a:pt x="220" y="1"/>
                    <a:pt x="0" y="220"/>
                    <a:pt x="0" y="488"/>
                  </a:cubicBezTo>
                  <a:cubicBezTo>
                    <a:pt x="0" y="768"/>
                    <a:pt x="226" y="982"/>
                    <a:pt x="500" y="982"/>
                  </a:cubicBezTo>
                  <a:cubicBezTo>
                    <a:pt x="523" y="982"/>
                    <a:pt x="546" y="981"/>
                    <a:pt x="569" y="978"/>
                  </a:cubicBezTo>
                  <a:lnTo>
                    <a:pt x="1529" y="978"/>
                  </a:lnTo>
                  <a:cubicBezTo>
                    <a:pt x="2088" y="889"/>
                    <a:pt x="2088" y="95"/>
                    <a:pt x="1529" y="7"/>
                  </a:cubicBezTo>
                  <a:lnTo>
                    <a:pt x="569" y="7"/>
                  </a:lnTo>
                  <a:cubicBezTo>
                    <a:pt x="542" y="3"/>
                    <a:pt x="515"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24"/>
            <p:cNvSpPr/>
            <p:nvPr/>
          </p:nvSpPr>
          <p:spPr>
            <a:xfrm>
              <a:off x="4973234" y="2783495"/>
              <a:ext cx="39434" cy="27966"/>
            </a:xfrm>
            <a:custGeom>
              <a:rect b="b" l="l" r="r" t="t"/>
              <a:pathLst>
                <a:path extrusionOk="0" h="1429" w="2015">
                  <a:moveTo>
                    <a:pt x="1337" y="0"/>
                  </a:moveTo>
                  <a:cubicBezTo>
                    <a:pt x="1277" y="0"/>
                    <a:pt x="1213" y="12"/>
                    <a:pt x="1147" y="38"/>
                  </a:cubicBezTo>
                  <a:lnTo>
                    <a:pt x="314" y="528"/>
                  </a:lnTo>
                  <a:cubicBezTo>
                    <a:pt x="79" y="655"/>
                    <a:pt x="0" y="949"/>
                    <a:pt x="128" y="1185"/>
                  </a:cubicBezTo>
                  <a:cubicBezTo>
                    <a:pt x="219" y="1342"/>
                    <a:pt x="381" y="1429"/>
                    <a:pt x="548" y="1429"/>
                  </a:cubicBezTo>
                  <a:cubicBezTo>
                    <a:pt x="631" y="1429"/>
                    <a:pt x="716" y="1407"/>
                    <a:pt x="795" y="1361"/>
                  </a:cubicBezTo>
                  <a:lnTo>
                    <a:pt x="1638" y="871"/>
                  </a:lnTo>
                  <a:cubicBezTo>
                    <a:pt x="2014" y="563"/>
                    <a:pt x="1755" y="0"/>
                    <a:pt x="1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24"/>
            <p:cNvSpPr/>
            <p:nvPr/>
          </p:nvSpPr>
          <p:spPr>
            <a:xfrm>
              <a:off x="4726711" y="2925730"/>
              <a:ext cx="39903" cy="27966"/>
            </a:xfrm>
            <a:custGeom>
              <a:rect b="b" l="l" r="r" t="t"/>
              <a:pathLst>
                <a:path extrusionOk="0" h="1429" w="2039">
                  <a:moveTo>
                    <a:pt x="1359" y="1"/>
                  </a:moveTo>
                  <a:cubicBezTo>
                    <a:pt x="1295" y="1"/>
                    <a:pt x="1227" y="14"/>
                    <a:pt x="1157" y="44"/>
                  </a:cubicBezTo>
                  <a:lnTo>
                    <a:pt x="314" y="524"/>
                  </a:lnTo>
                  <a:cubicBezTo>
                    <a:pt x="89" y="661"/>
                    <a:pt x="1" y="955"/>
                    <a:pt x="138" y="1191"/>
                  </a:cubicBezTo>
                  <a:cubicBezTo>
                    <a:pt x="230" y="1343"/>
                    <a:pt x="395" y="1428"/>
                    <a:pt x="564" y="1428"/>
                  </a:cubicBezTo>
                  <a:cubicBezTo>
                    <a:pt x="645" y="1428"/>
                    <a:pt x="728" y="1408"/>
                    <a:pt x="804" y="1367"/>
                  </a:cubicBezTo>
                  <a:lnTo>
                    <a:pt x="1647" y="877"/>
                  </a:lnTo>
                  <a:cubicBezTo>
                    <a:pt x="2039" y="579"/>
                    <a:pt x="1780" y="1"/>
                    <a:pt x="1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24"/>
            <p:cNvSpPr/>
            <p:nvPr/>
          </p:nvSpPr>
          <p:spPr>
            <a:xfrm>
              <a:off x="4971492" y="2925788"/>
              <a:ext cx="41469" cy="28905"/>
            </a:xfrm>
            <a:custGeom>
              <a:rect b="b" l="l" r="r" t="t"/>
              <a:pathLst>
                <a:path extrusionOk="0" h="1477" w="2119">
                  <a:moveTo>
                    <a:pt x="687" y="0"/>
                  </a:moveTo>
                  <a:cubicBezTo>
                    <a:pt x="263" y="0"/>
                    <a:pt x="0" y="576"/>
                    <a:pt x="393" y="884"/>
                  </a:cubicBezTo>
                  <a:lnTo>
                    <a:pt x="1236" y="1364"/>
                  </a:lnTo>
                  <a:cubicBezTo>
                    <a:pt x="1328" y="1441"/>
                    <a:pt x="1438" y="1477"/>
                    <a:pt x="1546" y="1477"/>
                  </a:cubicBezTo>
                  <a:cubicBezTo>
                    <a:pt x="1716" y="1477"/>
                    <a:pt x="1882" y="1388"/>
                    <a:pt x="1972" y="1227"/>
                  </a:cubicBezTo>
                  <a:cubicBezTo>
                    <a:pt x="2119" y="972"/>
                    <a:pt x="2001" y="639"/>
                    <a:pt x="1727" y="531"/>
                  </a:cubicBezTo>
                  <a:lnTo>
                    <a:pt x="884" y="41"/>
                  </a:lnTo>
                  <a:cubicBezTo>
                    <a:pt x="816" y="13"/>
                    <a:pt x="750" y="0"/>
                    <a:pt x="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24"/>
            <p:cNvSpPr/>
            <p:nvPr/>
          </p:nvSpPr>
          <p:spPr>
            <a:xfrm>
              <a:off x="4725360" y="2782164"/>
              <a:ext cx="41254" cy="28827"/>
            </a:xfrm>
            <a:custGeom>
              <a:rect b="b" l="l" r="r" t="t"/>
              <a:pathLst>
                <a:path extrusionOk="0" h="1473" w="2108">
                  <a:moveTo>
                    <a:pt x="571" y="0"/>
                  </a:moveTo>
                  <a:cubicBezTo>
                    <a:pt x="403" y="0"/>
                    <a:pt x="238" y="86"/>
                    <a:pt x="148" y="243"/>
                  </a:cubicBezTo>
                  <a:cubicBezTo>
                    <a:pt x="1" y="498"/>
                    <a:pt x="109" y="831"/>
                    <a:pt x="383" y="939"/>
                  </a:cubicBezTo>
                  <a:lnTo>
                    <a:pt x="1226" y="1429"/>
                  </a:lnTo>
                  <a:cubicBezTo>
                    <a:pt x="1296" y="1459"/>
                    <a:pt x="1364" y="1472"/>
                    <a:pt x="1428" y="1472"/>
                  </a:cubicBezTo>
                  <a:cubicBezTo>
                    <a:pt x="1849" y="1472"/>
                    <a:pt x="2108" y="894"/>
                    <a:pt x="1716" y="596"/>
                  </a:cubicBezTo>
                  <a:lnTo>
                    <a:pt x="873" y="106"/>
                  </a:lnTo>
                  <a:cubicBezTo>
                    <a:pt x="783" y="34"/>
                    <a:pt x="676"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24"/>
            <p:cNvSpPr/>
            <p:nvPr/>
          </p:nvSpPr>
          <p:spPr>
            <a:xfrm>
              <a:off x="4801155" y="3010468"/>
              <a:ext cx="135835" cy="57125"/>
            </a:xfrm>
            <a:custGeom>
              <a:rect b="b" l="l" r="r" t="t"/>
              <a:pathLst>
                <a:path extrusionOk="0" h="2919" w="6941">
                  <a:moveTo>
                    <a:pt x="488" y="1"/>
                  </a:moveTo>
                  <a:cubicBezTo>
                    <a:pt x="220" y="1"/>
                    <a:pt x="0" y="220"/>
                    <a:pt x="0" y="488"/>
                  </a:cubicBezTo>
                  <a:cubicBezTo>
                    <a:pt x="0" y="768"/>
                    <a:pt x="226" y="982"/>
                    <a:pt x="500" y="982"/>
                  </a:cubicBezTo>
                  <a:cubicBezTo>
                    <a:pt x="523" y="982"/>
                    <a:pt x="546" y="981"/>
                    <a:pt x="569" y="978"/>
                  </a:cubicBezTo>
                  <a:lnTo>
                    <a:pt x="1088" y="978"/>
                  </a:lnTo>
                  <a:cubicBezTo>
                    <a:pt x="1324" y="2105"/>
                    <a:pt x="2314" y="2919"/>
                    <a:pt x="3470" y="2919"/>
                  </a:cubicBezTo>
                  <a:cubicBezTo>
                    <a:pt x="4617" y="2919"/>
                    <a:pt x="5607" y="2105"/>
                    <a:pt x="5843" y="978"/>
                  </a:cubicBezTo>
                  <a:lnTo>
                    <a:pt x="6372" y="978"/>
                  </a:lnTo>
                  <a:cubicBezTo>
                    <a:pt x="6395" y="981"/>
                    <a:pt x="6418" y="982"/>
                    <a:pt x="6441" y="982"/>
                  </a:cubicBezTo>
                  <a:cubicBezTo>
                    <a:pt x="6715" y="982"/>
                    <a:pt x="6941" y="768"/>
                    <a:pt x="6941" y="488"/>
                  </a:cubicBezTo>
                  <a:cubicBezTo>
                    <a:pt x="6941" y="220"/>
                    <a:pt x="6721" y="1"/>
                    <a:pt x="6453" y="1"/>
                  </a:cubicBezTo>
                  <a:cubicBezTo>
                    <a:pt x="6426" y="1"/>
                    <a:pt x="6399" y="3"/>
                    <a:pt x="6372" y="7"/>
                  </a:cubicBezTo>
                  <a:lnTo>
                    <a:pt x="569" y="7"/>
                  </a:lnTo>
                  <a:cubicBezTo>
                    <a:pt x="542" y="3"/>
                    <a:pt x="515"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24"/>
            <p:cNvSpPr/>
            <p:nvPr/>
          </p:nvSpPr>
          <p:spPr>
            <a:xfrm>
              <a:off x="4755870" y="2763886"/>
              <a:ext cx="226405" cy="227736"/>
            </a:xfrm>
            <a:custGeom>
              <a:rect b="b" l="l" r="r" t="t"/>
              <a:pathLst>
                <a:path extrusionOk="0" h="11637" w="11569">
                  <a:moveTo>
                    <a:pt x="7770" y="4806"/>
                  </a:moveTo>
                  <a:cubicBezTo>
                    <a:pt x="7894" y="4806"/>
                    <a:pt x="8020" y="4854"/>
                    <a:pt x="8118" y="4951"/>
                  </a:cubicBezTo>
                  <a:cubicBezTo>
                    <a:pt x="8323" y="5157"/>
                    <a:pt x="8304" y="5510"/>
                    <a:pt x="8059" y="5686"/>
                  </a:cubicBezTo>
                  <a:lnTo>
                    <a:pt x="6118" y="7627"/>
                  </a:lnTo>
                  <a:cubicBezTo>
                    <a:pt x="6025" y="7721"/>
                    <a:pt x="5902" y="7767"/>
                    <a:pt x="5778" y="7767"/>
                  </a:cubicBezTo>
                  <a:cubicBezTo>
                    <a:pt x="5655" y="7767"/>
                    <a:pt x="5530" y="7721"/>
                    <a:pt x="5431" y="7627"/>
                  </a:cubicBezTo>
                  <a:lnTo>
                    <a:pt x="4471" y="6657"/>
                  </a:lnTo>
                  <a:cubicBezTo>
                    <a:pt x="4285" y="6471"/>
                    <a:pt x="4285" y="6167"/>
                    <a:pt x="4471" y="5971"/>
                  </a:cubicBezTo>
                  <a:cubicBezTo>
                    <a:pt x="4564" y="5878"/>
                    <a:pt x="4686" y="5831"/>
                    <a:pt x="4810" y="5831"/>
                  </a:cubicBezTo>
                  <a:cubicBezTo>
                    <a:pt x="4934" y="5831"/>
                    <a:pt x="5059" y="5878"/>
                    <a:pt x="5157" y="5971"/>
                  </a:cubicBezTo>
                  <a:lnTo>
                    <a:pt x="5784" y="6598"/>
                  </a:lnTo>
                  <a:lnTo>
                    <a:pt x="7373" y="5010"/>
                  </a:lnTo>
                  <a:cubicBezTo>
                    <a:pt x="7469" y="4876"/>
                    <a:pt x="7619" y="4806"/>
                    <a:pt x="7770" y="4806"/>
                  </a:cubicBezTo>
                  <a:close/>
                  <a:moveTo>
                    <a:pt x="5787" y="1"/>
                  </a:moveTo>
                  <a:cubicBezTo>
                    <a:pt x="5780" y="1"/>
                    <a:pt x="5772" y="1"/>
                    <a:pt x="5765" y="1"/>
                  </a:cubicBezTo>
                  <a:cubicBezTo>
                    <a:pt x="3441" y="10"/>
                    <a:pt x="1393" y="1520"/>
                    <a:pt x="697" y="3736"/>
                  </a:cubicBezTo>
                  <a:cubicBezTo>
                    <a:pt x="1" y="5951"/>
                    <a:pt x="814" y="8363"/>
                    <a:pt x="2726" y="9696"/>
                  </a:cubicBezTo>
                  <a:cubicBezTo>
                    <a:pt x="3059" y="9921"/>
                    <a:pt x="3285" y="10274"/>
                    <a:pt x="3343" y="10666"/>
                  </a:cubicBezTo>
                  <a:lnTo>
                    <a:pt x="2647" y="10666"/>
                  </a:lnTo>
                  <a:cubicBezTo>
                    <a:pt x="2089" y="10755"/>
                    <a:pt x="2089" y="11558"/>
                    <a:pt x="2647" y="11637"/>
                  </a:cubicBezTo>
                  <a:lnTo>
                    <a:pt x="8902" y="11637"/>
                  </a:lnTo>
                  <a:cubicBezTo>
                    <a:pt x="9461" y="11558"/>
                    <a:pt x="9461" y="10755"/>
                    <a:pt x="8902" y="10666"/>
                  </a:cubicBezTo>
                  <a:lnTo>
                    <a:pt x="8225" y="10666"/>
                  </a:lnTo>
                  <a:cubicBezTo>
                    <a:pt x="8304" y="10264"/>
                    <a:pt x="8539" y="9902"/>
                    <a:pt x="8872" y="9676"/>
                  </a:cubicBezTo>
                  <a:cubicBezTo>
                    <a:pt x="10764" y="8323"/>
                    <a:pt x="11568" y="5912"/>
                    <a:pt x="10862" y="3696"/>
                  </a:cubicBezTo>
                  <a:cubicBezTo>
                    <a:pt x="10149" y="1498"/>
                    <a:pt x="8101" y="1"/>
                    <a:pt x="5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124"/>
          <p:cNvGrpSpPr/>
          <p:nvPr/>
        </p:nvGrpSpPr>
        <p:grpSpPr>
          <a:xfrm>
            <a:off x="4707141" y="2264127"/>
            <a:ext cx="324040" cy="286074"/>
            <a:chOff x="4707141" y="2264127"/>
            <a:chExt cx="324040" cy="286074"/>
          </a:xfrm>
        </p:grpSpPr>
        <p:sp>
          <p:nvSpPr>
            <p:cNvPr id="1684" name="Google Shape;1684;p124"/>
            <p:cNvSpPr/>
            <p:nvPr/>
          </p:nvSpPr>
          <p:spPr>
            <a:xfrm>
              <a:off x="4707141" y="2284656"/>
              <a:ext cx="324040" cy="265545"/>
            </a:xfrm>
            <a:custGeom>
              <a:rect b="b" l="l" r="r" t="t"/>
              <a:pathLst>
                <a:path extrusionOk="0" h="13569" w="16558">
                  <a:moveTo>
                    <a:pt x="491" y="1"/>
                  </a:moveTo>
                  <a:cubicBezTo>
                    <a:pt x="226" y="1"/>
                    <a:pt x="1" y="216"/>
                    <a:pt x="1" y="491"/>
                  </a:cubicBezTo>
                  <a:lnTo>
                    <a:pt x="1" y="2912"/>
                  </a:lnTo>
                  <a:lnTo>
                    <a:pt x="16548" y="2912"/>
                  </a:lnTo>
                  <a:lnTo>
                    <a:pt x="16548" y="491"/>
                  </a:lnTo>
                  <a:cubicBezTo>
                    <a:pt x="16548" y="216"/>
                    <a:pt x="16333" y="1"/>
                    <a:pt x="16058" y="1"/>
                  </a:cubicBezTo>
                  <a:lnTo>
                    <a:pt x="13607" y="1"/>
                  </a:lnTo>
                  <a:lnTo>
                    <a:pt x="13607" y="1452"/>
                  </a:lnTo>
                  <a:cubicBezTo>
                    <a:pt x="13568" y="1731"/>
                    <a:pt x="13348" y="1871"/>
                    <a:pt x="13126" y="1871"/>
                  </a:cubicBezTo>
                  <a:cubicBezTo>
                    <a:pt x="12904" y="1871"/>
                    <a:pt x="12681" y="1731"/>
                    <a:pt x="12637" y="1452"/>
                  </a:cubicBezTo>
                  <a:lnTo>
                    <a:pt x="12637" y="1"/>
                  </a:lnTo>
                  <a:lnTo>
                    <a:pt x="3912" y="1"/>
                  </a:lnTo>
                  <a:lnTo>
                    <a:pt x="3912" y="1452"/>
                  </a:lnTo>
                  <a:cubicBezTo>
                    <a:pt x="3873" y="1731"/>
                    <a:pt x="3652" y="1871"/>
                    <a:pt x="3430" y="1871"/>
                  </a:cubicBezTo>
                  <a:cubicBezTo>
                    <a:pt x="3209" y="1871"/>
                    <a:pt x="2986" y="1731"/>
                    <a:pt x="2942" y="1452"/>
                  </a:cubicBezTo>
                  <a:lnTo>
                    <a:pt x="2942" y="1"/>
                  </a:lnTo>
                  <a:close/>
                  <a:moveTo>
                    <a:pt x="8265" y="6706"/>
                  </a:moveTo>
                  <a:cubicBezTo>
                    <a:pt x="8569" y="6706"/>
                    <a:pt x="8794" y="6971"/>
                    <a:pt x="8755" y="7275"/>
                  </a:cubicBezTo>
                  <a:lnTo>
                    <a:pt x="8755" y="7765"/>
                  </a:lnTo>
                  <a:lnTo>
                    <a:pt x="9245" y="7765"/>
                  </a:lnTo>
                  <a:cubicBezTo>
                    <a:pt x="9272" y="7760"/>
                    <a:pt x="9299" y="7758"/>
                    <a:pt x="9325" y="7758"/>
                  </a:cubicBezTo>
                  <a:cubicBezTo>
                    <a:pt x="9586" y="7758"/>
                    <a:pt x="9804" y="7969"/>
                    <a:pt x="9804" y="8245"/>
                  </a:cubicBezTo>
                  <a:cubicBezTo>
                    <a:pt x="9804" y="8526"/>
                    <a:pt x="9578" y="8740"/>
                    <a:pt x="9311" y="8740"/>
                  </a:cubicBezTo>
                  <a:cubicBezTo>
                    <a:pt x="9290" y="8740"/>
                    <a:pt x="9267" y="8738"/>
                    <a:pt x="9245" y="8735"/>
                  </a:cubicBezTo>
                  <a:lnTo>
                    <a:pt x="9245" y="8725"/>
                  </a:lnTo>
                  <a:lnTo>
                    <a:pt x="8274" y="8725"/>
                  </a:lnTo>
                  <a:cubicBezTo>
                    <a:pt x="8000" y="8725"/>
                    <a:pt x="7784" y="8510"/>
                    <a:pt x="7784" y="8245"/>
                  </a:cubicBezTo>
                  <a:lnTo>
                    <a:pt x="7784" y="7275"/>
                  </a:lnTo>
                  <a:cubicBezTo>
                    <a:pt x="7735" y="6971"/>
                    <a:pt x="7971" y="6706"/>
                    <a:pt x="8265" y="6706"/>
                  </a:cubicBezTo>
                  <a:close/>
                  <a:moveTo>
                    <a:pt x="8274" y="5814"/>
                  </a:moveTo>
                  <a:cubicBezTo>
                    <a:pt x="6108" y="5814"/>
                    <a:pt x="5030" y="8431"/>
                    <a:pt x="6559" y="9951"/>
                  </a:cubicBezTo>
                  <a:cubicBezTo>
                    <a:pt x="7054" y="10446"/>
                    <a:pt x="7663" y="10668"/>
                    <a:pt x="8260" y="10668"/>
                  </a:cubicBezTo>
                  <a:cubicBezTo>
                    <a:pt x="9504" y="10668"/>
                    <a:pt x="10696" y="9703"/>
                    <a:pt x="10696" y="8245"/>
                  </a:cubicBezTo>
                  <a:cubicBezTo>
                    <a:pt x="10696" y="8243"/>
                    <a:pt x="10696" y="8242"/>
                    <a:pt x="10696" y="8240"/>
                  </a:cubicBezTo>
                  <a:lnTo>
                    <a:pt x="10696" y="8240"/>
                  </a:lnTo>
                  <a:cubicBezTo>
                    <a:pt x="10696" y="8239"/>
                    <a:pt x="10696" y="8237"/>
                    <a:pt x="10696" y="8235"/>
                  </a:cubicBezTo>
                  <a:cubicBezTo>
                    <a:pt x="10696" y="6904"/>
                    <a:pt x="9611" y="5818"/>
                    <a:pt x="8281" y="5814"/>
                  </a:cubicBezTo>
                  <a:lnTo>
                    <a:pt x="8281" y="5814"/>
                  </a:lnTo>
                  <a:cubicBezTo>
                    <a:pt x="8279" y="5814"/>
                    <a:pt x="8277" y="5814"/>
                    <a:pt x="8274" y="5814"/>
                  </a:cubicBezTo>
                  <a:close/>
                  <a:moveTo>
                    <a:pt x="8249" y="4842"/>
                  </a:moveTo>
                  <a:cubicBezTo>
                    <a:pt x="9993" y="4842"/>
                    <a:pt x="11666" y="6196"/>
                    <a:pt x="11666" y="8245"/>
                  </a:cubicBezTo>
                  <a:cubicBezTo>
                    <a:pt x="11666" y="10117"/>
                    <a:pt x="10147" y="11627"/>
                    <a:pt x="8274" y="11637"/>
                  </a:cubicBezTo>
                  <a:cubicBezTo>
                    <a:pt x="5245" y="11627"/>
                    <a:pt x="3736" y="7980"/>
                    <a:pt x="5873" y="5843"/>
                  </a:cubicBezTo>
                  <a:cubicBezTo>
                    <a:pt x="6564" y="5152"/>
                    <a:pt x="7415" y="4842"/>
                    <a:pt x="8249" y="4842"/>
                  </a:cubicBezTo>
                  <a:close/>
                  <a:moveTo>
                    <a:pt x="1" y="3883"/>
                  </a:moveTo>
                  <a:lnTo>
                    <a:pt x="1" y="13088"/>
                  </a:lnTo>
                  <a:cubicBezTo>
                    <a:pt x="1" y="13352"/>
                    <a:pt x="226" y="13568"/>
                    <a:pt x="491" y="13568"/>
                  </a:cubicBezTo>
                  <a:lnTo>
                    <a:pt x="16068" y="13568"/>
                  </a:lnTo>
                  <a:cubicBezTo>
                    <a:pt x="16333" y="13568"/>
                    <a:pt x="16548" y="13352"/>
                    <a:pt x="16558" y="13088"/>
                  </a:cubicBezTo>
                  <a:lnTo>
                    <a:pt x="16558" y="3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24"/>
            <p:cNvSpPr/>
            <p:nvPr/>
          </p:nvSpPr>
          <p:spPr>
            <a:xfrm>
              <a:off x="4763737" y="2264127"/>
              <a:ext cx="20744" cy="20549"/>
            </a:xfrm>
            <a:custGeom>
              <a:rect b="b" l="l" r="r" t="t"/>
              <a:pathLst>
                <a:path extrusionOk="0" h="1050" w="1060">
                  <a:moveTo>
                    <a:pt x="530" y="1"/>
                  </a:moveTo>
                  <a:cubicBezTo>
                    <a:pt x="236" y="1"/>
                    <a:pt x="1" y="265"/>
                    <a:pt x="50" y="569"/>
                  </a:cubicBezTo>
                  <a:lnTo>
                    <a:pt x="50" y="1050"/>
                  </a:lnTo>
                  <a:lnTo>
                    <a:pt x="1020" y="1050"/>
                  </a:lnTo>
                  <a:lnTo>
                    <a:pt x="1020" y="569"/>
                  </a:lnTo>
                  <a:cubicBezTo>
                    <a:pt x="1059" y="265"/>
                    <a:pt x="834" y="1"/>
                    <a:pt x="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24"/>
            <p:cNvSpPr/>
            <p:nvPr/>
          </p:nvSpPr>
          <p:spPr>
            <a:xfrm>
              <a:off x="4953468" y="2264127"/>
              <a:ext cx="20744" cy="20549"/>
            </a:xfrm>
            <a:custGeom>
              <a:rect b="b" l="l" r="r" t="t"/>
              <a:pathLst>
                <a:path extrusionOk="0" h="1050" w="1060">
                  <a:moveTo>
                    <a:pt x="530" y="1"/>
                  </a:moveTo>
                  <a:cubicBezTo>
                    <a:pt x="236" y="1"/>
                    <a:pt x="1" y="265"/>
                    <a:pt x="50" y="569"/>
                  </a:cubicBezTo>
                  <a:lnTo>
                    <a:pt x="50" y="1050"/>
                  </a:lnTo>
                  <a:lnTo>
                    <a:pt x="1020" y="1050"/>
                  </a:lnTo>
                  <a:lnTo>
                    <a:pt x="1020" y="569"/>
                  </a:lnTo>
                  <a:cubicBezTo>
                    <a:pt x="1059" y="265"/>
                    <a:pt x="834" y="1"/>
                    <a:pt x="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124"/>
          <p:cNvGrpSpPr/>
          <p:nvPr/>
        </p:nvGrpSpPr>
        <p:grpSpPr>
          <a:xfrm>
            <a:off x="4705614" y="1782940"/>
            <a:ext cx="325195" cy="284470"/>
            <a:chOff x="4705614" y="1782940"/>
            <a:chExt cx="325195" cy="284470"/>
          </a:xfrm>
        </p:grpSpPr>
        <p:sp>
          <p:nvSpPr>
            <p:cNvPr id="1688" name="Google Shape;1688;p124"/>
            <p:cNvSpPr/>
            <p:nvPr/>
          </p:nvSpPr>
          <p:spPr>
            <a:xfrm>
              <a:off x="4897655" y="1800631"/>
              <a:ext cx="95932" cy="171922"/>
            </a:xfrm>
            <a:custGeom>
              <a:rect b="b" l="l" r="r" t="t"/>
              <a:pathLst>
                <a:path extrusionOk="0" h="8785" w="4902">
                  <a:moveTo>
                    <a:pt x="2451" y="1"/>
                  </a:moveTo>
                  <a:cubicBezTo>
                    <a:pt x="1088" y="1"/>
                    <a:pt x="0" y="1128"/>
                    <a:pt x="29" y="2481"/>
                  </a:cubicBezTo>
                  <a:lnTo>
                    <a:pt x="29" y="6363"/>
                  </a:lnTo>
                  <a:cubicBezTo>
                    <a:pt x="29" y="7696"/>
                    <a:pt x="1118" y="8784"/>
                    <a:pt x="2451" y="8784"/>
                  </a:cubicBezTo>
                  <a:cubicBezTo>
                    <a:pt x="3784" y="8784"/>
                    <a:pt x="4872" y="7696"/>
                    <a:pt x="4872" y="6363"/>
                  </a:cubicBezTo>
                  <a:lnTo>
                    <a:pt x="4872" y="2481"/>
                  </a:lnTo>
                  <a:cubicBezTo>
                    <a:pt x="4902" y="1128"/>
                    <a:pt x="3813" y="1"/>
                    <a:pt x="2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24"/>
            <p:cNvSpPr/>
            <p:nvPr/>
          </p:nvSpPr>
          <p:spPr>
            <a:xfrm>
              <a:off x="4859278" y="1876210"/>
              <a:ext cx="171531" cy="191199"/>
            </a:xfrm>
            <a:custGeom>
              <a:rect b="b" l="l" r="r" t="t"/>
              <a:pathLst>
                <a:path extrusionOk="0" h="9770" w="8765">
                  <a:moveTo>
                    <a:pt x="530" y="1"/>
                  </a:moveTo>
                  <a:cubicBezTo>
                    <a:pt x="226" y="1"/>
                    <a:pt x="0" y="266"/>
                    <a:pt x="40" y="560"/>
                  </a:cubicBezTo>
                  <a:lnTo>
                    <a:pt x="40" y="2501"/>
                  </a:lnTo>
                  <a:cubicBezTo>
                    <a:pt x="40" y="4716"/>
                    <a:pt x="1716" y="6589"/>
                    <a:pt x="3922" y="6834"/>
                  </a:cubicBezTo>
                  <a:lnTo>
                    <a:pt x="3922" y="8794"/>
                  </a:lnTo>
                  <a:lnTo>
                    <a:pt x="2471" y="8794"/>
                  </a:lnTo>
                  <a:cubicBezTo>
                    <a:pt x="2445" y="8790"/>
                    <a:pt x="2418" y="8788"/>
                    <a:pt x="2393" y="8788"/>
                  </a:cubicBezTo>
                  <a:cubicBezTo>
                    <a:pt x="2130" y="8788"/>
                    <a:pt x="1902" y="9007"/>
                    <a:pt x="1902" y="9275"/>
                  </a:cubicBezTo>
                  <a:cubicBezTo>
                    <a:pt x="1902" y="9555"/>
                    <a:pt x="2137" y="9769"/>
                    <a:pt x="2404" y="9769"/>
                  </a:cubicBezTo>
                  <a:cubicBezTo>
                    <a:pt x="2426" y="9769"/>
                    <a:pt x="2448" y="9768"/>
                    <a:pt x="2471" y="9765"/>
                  </a:cubicBezTo>
                  <a:lnTo>
                    <a:pt x="6343" y="9765"/>
                  </a:lnTo>
                  <a:cubicBezTo>
                    <a:pt x="6902" y="9677"/>
                    <a:pt x="6902" y="8873"/>
                    <a:pt x="6343" y="8794"/>
                  </a:cubicBezTo>
                  <a:lnTo>
                    <a:pt x="4892" y="8794"/>
                  </a:lnTo>
                  <a:lnTo>
                    <a:pt x="4892" y="6834"/>
                  </a:lnTo>
                  <a:cubicBezTo>
                    <a:pt x="7098" y="6579"/>
                    <a:pt x="8764" y="4716"/>
                    <a:pt x="8764" y="2501"/>
                  </a:cubicBezTo>
                  <a:lnTo>
                    <a:pt x="8764" y="560"/>
                  </a:lnTo>
                  <a:cubicBezTo>
                    <a:pt x="8764" y="285"/>
                    <a:pt x="8549" y="70"/>
                    <a:pt x="8274" y="70"/>
                  </a:cubicBezTo>
                  <a:lnTo>
                    <a:pt x="8284" y="79"/>
                  </a:lnTo>
                  <a:cubicBezTo>
                    <a:pt x="8019" y="79"/>
                    <a:pt x="7794" y="295"/>
                    <a:pt x="7794" y="570"/>
                  </a:cubicBezTo>
                  <a:lnTo>
                    <a:pt x="7794" y="2501"/>
                  </a:lnTo>
                  <a:cubicBezTo>
                    <a:pt x="7764" y="4344"/>
                    <a:pt x="6255" y="5824"/>
                    <a:pt x="4402" y="5824"/>
                  </a:cubicBezTo>
                  <a:cubicBezTo>
                    <a:pt x="2549" y="5824"/>
                    <a:pt x="1049" y="4344"/>
                    <a:pt x="1010" y="2501"/>
                  </a:cubicBezTo>
                  <a:lnTo>
                    <a:pt x="1010" y="560"/>
                  </a:lnTo>
                  <a:cubicBezTo>
                    <a:pt x="1059" y="266"/>
                    <a:pt x="824" y="1"/>
                    <a:pt x="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24"/>
            <p:cNvSpPr/>
            <p:nvPr/>
          </p:nvSpPr>
          <p:spPr>
            <a:xfrm>
              <a:off x="4705614" y="1782940"/>
              <a:ext cx="173625" cy="132352"/>
            </a:xfrm>
            <a:custGeom>
              <a:rect b="b" l="l" r="r" t="t"/>
              <a:pathLst>
                <a:path extrusionOk="0" h="6763" w="8872">
                  <a:moveTo>
                    <a:pt x="2529" y="0"/>
                  </a:moveTo>
                  <a:cubicBezTo>
                    <a:pt x="2338" y="0"/>
                    <a:pt x="2147" y="106"/>
                    <a:pt x="2069" y="316"/>
                  </a:cubicBezTo>
                  <a:lnTo>
                    <a:pt x="1216" y="2895"/>
                  </a:lnTo>
                  <a:lnTo>
                    <a:pt x="559" y="2895"/>
                  </a:lnTo>
                  <a:cubicBezTo>
                    <a:pt x="533" y="2890"/>
                    <a:pt x="507" y="2888"/>
                    <a:pt x="481" y="2888"/>
                  </a:cubicBezTo>
                  <a:cubicBezTo>
                    <a:pt x="220" y="2888"/>
                    <a:pt x="0" y="3107"/>
                    <a:pt x="0" y="3375"/>
                  </a:cubicBezTo>
                  <a:cubicBezTo>
                    <a:pt x="0" y="3656"/>
                    <a:pt x="226" y="3870"/>
                    <a:pt x="492" y="3870"/>
                  </a:cubicBezTo>
                  <a:cubicBezTo>
                    <a:pt x="514" y="3870"/>
                    <a:pt x="537" y="3868"/>
                    <a:pt x="559" y="3865"/>
                  </a:cubicBezTo>
                  <a:lnTo>
                    <a:pt x="1559" y="3865"/>
                  </a:lnTo>
                  <a:cubicBezTo>
                    <a:pt x="1765" y="3865"/>
                    <a:pt x="1951" y="3728"/>
                    <a:pt x="2020" y="3532"/>
                  </a:cubicBezTo>
                  <a:lnTo>
                    <a:pt x="2529" y="2003"/>
                  </a:lnTo>
                  <a:lnTo>
                    <a:pt x="4010" y="6443"/>
                  </a:lnTo>
                  <a:cubicBezTo>
                    <a:pt x="4090" y="6654"/>
                    <a:pt x="4281" y="6762"/>
                    <a:pt x="4471" y="6762"/>
                  </a:cubicBezTo>
                  <a:cubicBezTo>
                    <a:pt x="4653" y="6762"/>
                    <a:pt x="4835" y="6664"/>
                    <a:pt x="4921" y="6463"/>
                  </a:cubicBezTo>
                  <a:lnTo>
                    <a:pt x="6460" y="2620"/>
                  </a:lnTo>
                  <a:lnTo>
                    <a:pt x="6951" y="3591"/>
                  </a:lnTo>
                  <a:cubicBezTo>
                    <a:pt x="7029" y="3757"/>
                    <a:pt x="7196" y="3865"/>
                    <a:pt x="7382" y="3865"/>
                  </a:cubicBezTo>
                  <a:lnTo>
                    <a:pt x="8382" y="3865"/>
                  </a:lnTo>
                  <a:cubicBezTo>
                    <a:pt x="8655" y="3865"/>
                    <a:pt x="8869" y="3642"/>
                    <a:pt x="8872" y="3380"/>
                  </a:cubicBezTo>
                  <a:lnTo>
                    <a:pt x="8872" y="3380"/>
                  </a:lnTo>
                  <a:cubicBezTo>
                    <a:pt x="8872" y="3382"/>
                    <a:pt x="8872" y="3383"/>
                    <a:pt x="8872" y="3385"/>
                  </a:cubicBezTo>
                  <a:lnTo>
                    <a:pt x="8872" y="3375"/>
                  </a:lnTo>
                  <a:cubicBezTo>
                    <a:pt x="8872" y="3377"/>
                    <a:pt x="8872" y="3378"/>
                    <a:pt x="8872" y="3380"/>
                  </a:cubicBezTo>
                  <a:lnTo>
                    <a:pt x="8872" y="3380"/>
                  </a:lnTo>
                  <a:cubicBezTo>
                    <a:pt x="8869" y="3117"/>
                    <a:pt x="8645" y="2895"/>
                    <a:pt x="8382" y="2895"/>
                  </a:cubicBezTo>
                  <a:lnTo>
                    <a:pt x="7676" y="2895"/>
                  </a:lnTo>
                  <a:lnTo>
                    <a:pt x="6843" y="1228"/>
                  </a:lnTo>
                  <a:cubicBezTo>
                    <a:pt x="6749" y="1054"/>
                    <a:pt x="6578" y="968"/>
                    <a:pt x="6408" y="968"/>
                  </a:cubicBezTo>
                  <a:cubicBezTo>
                    <a:pt x="6224" y="968"/>
                    <a:pt x="6042" y="1069"/>
                    <a:pt x="5960" y="1267"/>
                  </a:cubicBezTo>
                  <a:lnTo>
                    <a:pt x="4510" y="4885"/>
                  </a:lnTo>
                  <a:lnTo>
                    <a:pt x="2990" y="316"/>
                  </a:lnTo>
                  <a:cubicBezTo>
                    <a:pt x="2912" y="106"/>
                    <a:pt x="2721" y="0"/>
                    <a:pt x="2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124"/>
          <p:cNvGrpSpPr/>
          <p:nvPr/>
        </p:nvGrpSpPr>
        <p:grpSpPr>
          <a:xfrm>
            <a:off x="4108201" y="3817985"/>
            <a:ext cx="342084" cy="324451"/>
            <a:chOff x="4108201" y="3817985"/>
            <a:chExt cx="342084" cy="324451"/>
          </a:xfrm>
        </p:grpSpPr>
        <p:sp>
          <p:nvSpPr>
            <p:cNvPr id="1692" name="Google Shape;1692;p124"/>
            <p:cNvSpPr/>
            <p:nvPr/>
          </p:nvSpPr>
          <p:spPr>
            <a:xfrm>
              <a:off x="4108201" y="3817985"/>
              <a:ext cx="286250" cy="208166"/>
            </a:xfrm>
            <a:custGeom>
              <a:rect b="b" l="l" r="r" t="t"/>
              <a:pathLst>
                <a:path extrusionOk="0" h="10637" w="14627">
                  <a:moveTo>
                    <a:pt x="8246" y="1"/>
                  </a:moveTo>
                  <a:cubicBezTo>
                    <a:pt x="7076" y="1"/>
                    <a:pt x="5899" y="250"/>
                    <a:pt x="4794" y="760"/>
                  </a:cubicBezTo>
                  <a:cubicBezTo>
                    <a:pt x="1873" y="2113"/>
                    <a:pt x="0" y="5054"/>
                    <a:pt x="10" y="8279"/>
                  </a:cubicBezTo>
                  <a:cubicBezTo>
                    <a:pt x="20" y="8975"/>
                    <a:pt x="118" y="9661"/>
                    <a:pt x="304" y="10338"/>
                  </a:cubicBezTo>
                  <a:cubicBezTo>
                    <a:pt x="394" y="10545"/>
                    <a:pt x="572" y="10637"/>
                    <a:pt x="749" y="10637"/>
                  </a:cubicBezTo>
                  <a:cubicBezTo>
                    <a:pt x="1015" y="10637"/>
                    <a:pt x="1281" y="10429"/>
                    <a:pt x="1245" y="10093"/>
                  </a:cubicBezTo>
                  <a:lnTo>
                    <a:pt x="1236" y="10093"/>
                  </a:lnTo>
                  <a:cubicBezTo>
                    <a:pt x="1069" y="9505"/>
                    <a:pt x="981" y="8887"/>
                    <a:pt x="981" y="8279"/>
                  </a:cubicBezTo>
                  <a:cubicBezTo>
                    <a:pt x="961" y="5368"/>
                    <a:pt x="2677" y="2740"/>
                    <a:pt x="5343" y="1584"/>
                  </a:cubicBezTo>
                  <a:cubicBezTo>
                    <a:pt x="6279" y="1174"/>
                    <a:pt x="7269" y="975"/>
                    <a:pt x="8251" y="975"/>
                  </a:cubicBezTo>
                  <a:cubicBezTo>
                    <a:pt x="10064" y="975"/>
                    <a:pt x="11851" y="1655"/>
                    <a:pt x="13225" y="2946"/>
                  </a:cubicBezTo>
                  <a:lnTo>
                    <a:pt x="12156" y="2946"/>
                  </a:lnTo>
                  <a:cubicBezTo>
                    <a:pt x="12130" y="2942"/>
                    <a:pt x="12104" y="2940"/>
                    <a:pt x="12078" y="2940"/>
                  </a:cubicBezTo>
                  <a:cubicBezTo>
                    <a:pt x="11817" y="2940"/>
                    <a:pt x="11597" y="3159"/>
                    <a:pt x="11597" y="3427"/>
                  </a:cubicBezTo>
                  <a:cubicBezTo>
                    <a:pt x="11597" y="3707"/>
                    <a:pt x="11823" y="3921"/>
                    <a:pt x="12090" y="3921"/>
                  </a:cubicBezTo>
                  <a:cubicBezTo>
                    <a:pt x="12112" y="3921"/>
                    <a:pt x="12134" y="3920"/>
                    <a:pt x="12156" y="3917"/>
                  </a:cubicBezTo>
                  <a:lnTo>
                    <a:pt x="14097" y="3917"/>
                  </a:lnTo>
                  <a:cubicBezTo>
                    <a:pt x="14362" y="3917"/>
                    <a:pt x="14578" y="3701"/>
                    <a:pt x="14587" y="3427"/>
                  </a:cubicBezTo>
                  <a:lnTo>
                    <a:pt x="14587" y="1495"/>
                  </a:lnTo>
                  <a:cubicBezTo>
                    <a:pt x="14627" y="1192"/>
                    <a:pt x="14401" y="927"/>
                    <a:pt x="14097" y="927"/>
                  </a:cubicBezTo>
                  <a:cubicBezTo>
                    <a:pt x="13803" y="927"/>
                    <a:pt x="13568" y="1192"/>
                    <a:pt x="13617" y="1495"/>
                  </a:cubicBezTo>
                  <a:lnTo>
                    <a:pt x="13617" y="1995"/>
                  </a:lnTo>
                  <a:cubicBezTo>
                    <a:pt x="12090" y="682"/>
                    <a:pt x="10179" y="1"/>
                    <a:pt x="8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24"/>
            <p:cNvSpPr/>
            <p:nvPr/>
          </p:nvSpPr>
          <p:spPr>
            <a:xfrm>
              <a:off x="4127008" y="3912273"/>
              <a:ext cx="323277" cy="230163"/>
            </a:xfrm>
            <a:custGeom>
              <a:rect b="b" l="l" r="r" t="t"/>
              <a:pathLst>
                <a:path extrusionOk="0" h="11761" w="16519">
                  <a:moveTo>
                    <a:pt x="14483" y="1"/>
                  </a:moveTo>
                  <a:cubicBezTo>
                    <a:pt x="14420" y="1"/>
                    <a:pt x="14355" y="13"/>
                    <a:pt x="14293" y="40"/>
                  </a:cubicBezTo>
                  <a:cubicBezTo>
                    <a:pt x="14018" y="148"/>
                    <a:pt x="13911" y="481"/>
                    <a:pt x="14058" y="736"/>
                  </a:cubicBezTo>
                  <a:cubicBezTo>
                    <a:pt x="15450" y="4128"/>
                    <a:pt x="14097" y="8020"/>
                    <a:pt x="10901" y="9823"/>
                  </a:cubicBezTo>
                  <a:cubicBezTo>
                    <a:pt x="9780" y="10458"/>
                    <a:pt x="8554" y="10763"/>
                    <a:pt x="7342" y="10763"/>
                  </a:cubicBezTo>
                  <a:cubicBezTo>
                    <a:pt x="5108" y="10763"/>
                    <a:pt x="2917" y="9730"/>
                    <a:pt x="1500" y="7824"/>
                  </a:cubicBezTo>
                  <a:lnTo>
                    <a:pt x="2470" y="7824"/>
                  </a:lnTo>
                  <a:cubicBezTo>
                    <a:pt x="2497" y="7828"/>
                    <a:pt x="2523" y="7830"/>
                    <a:pt x="2548" y="7830"/>
                  </a:cubicBezTo>
                  <a:cubicBezTo>
                    <a:pt x="2810" y="7830"/>
                    <a:pt x="3029" y="7611"/>
                    <a:pt x="3029" y="7343"/>
                  </a:cubicBezTo>
                  <a:cubicBezTo>
                    <a:pt x="3029" y="7062"/>
                    <a:pt x="2803" y="6849"/>
                    <a:pt x="2537" y="6849"/>
                  </a:cubicBezTo>
                  <a:cubicBezTo>
                    <a:pt x="2515" y="6849"/>
                    <a:pt x="2493" y="6850"/>
                    <a:pt x="2470" y="6853"/>
                  </a:cubicBezTo>
                  <a:lnTo>
                    <a:pt x="539" y="6853"/>
                  </a:lnTo>
                  <a:cubicBezTo>
                    <a:pt x="265" y="6853"/>
                    <a:pt x="49" y="7069"/>
                    <a:pt x="49" y="7343"/>
                  </a:cubicBezTo>
                  <a:lnTo>
                    <a:pt x="49" y="9274"/>
                  </a:lnTo>
                  <a:cubicBezTo>
                    <a:pt x="0" y="9568"/>
                    <a:pt x="226" y="9843"/>
                    <a:pt x="529" y="9843"/>
                  </a:cubicBezTo>
                  <a:cubicBezTo>
                    <a:pt x="833" y="9843"/>
                    <a:pt x="1059" y="9568"/>
                    <a:pt x="1010" y="9274"/>
                  </a:cubicBezTo>
                  <a:lnTo>
                    <a:pt x="1010" y="8774"/>
                  </a:lnTo>
                  <a:cubicBezTo>
                    <a:pt x="2624" y="10724"/>
                    <a:pt x="4977" y="11761"/>
                    <a:pt x="7364" y="11761"/>
                  </a:cubicBezTo>
                  <a:cubicBezTo>
                    <a:pt x="8819" y="11761"/>
                    <a:pt x="10286" y="11376"/>
                    <a:pt x="11607" y="10578"/>
                  </a:cubicBezTo>
                  <a:cubicBezTo>
                    <a:pt x="15097" y="8480"/>
                    <a:pt x="16518" y="4138"/>
                    <a:pt x="14950" y="373"/>
                  </a:cubicBezTo>
                  <a:lnTo>
                    <a:pt x="14960" y="373"/>
                  </a:lnTo>
                  <a:cubicBezTo>
                    <a:pt x="14899" y="146"/>
                    <a:pt x="14698" y="1"/>
                    <a:pt x="14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24"/>
            <p:cNvSpPr/>
            <p:nvPr/>
          </p:nvSpPr>
          <p:spPr>
            <a:xfrm>
              <a:off x="4257265" y="3856635"/>
              <a:ext cx="22466" cy="19120"/>
            </a:xfrm>
            <a:custGeom>
              <a:rect b="b" l="l" r="r" t="t"/>
              <a:pathLst>
                <a:path extrusionOk="0" h="977" w="1148">
                  <a:moveTo>
                    <a:pt x="657" y="1"/>
                  </a:moveTo>
                  <a:cubicBezTo>
                    <a:pt x="216" y="1"/>
                    <a:pt x="0" y="520"/>
                    <a:pt x="304" y="834"/>
                  </a:cubicBezTo>
                  <a:cubicBezTo>
                    <a:pt x="406" y="932"/>
                    <a:pt x="529" y="976"/>
                    <a:pt x="651" y="976"/>
                  </a:cubicBezTo>
                  <a:cubicBezTo>
                    <a:pt x="905" y="976"/>
                    <a:pt x="1147" y="783"/>
                    <a:pt x="1147" y="491"/>
                  </a:cubicBezTo>
                  <a:cubicBezTo>
                    <a:pt x="1147" y="216"/>
                    <a:pt x="922" y="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24"/>
            <p:cNvSpPr/>
            <p:nvPr/>
          </p:nvSpPr>
          <p:spPr>
            <a:xfrm>
              <a:off x="4257265" y="4084176"/>
              <a:ext cx="22466" cy="19237"/>
            </a:xfrm>
            <a:custGeom>
              <a:rect b="b" l="l" r="r" t="t"/>
              <a:pathLst>
                <a:path extrusionOk="0" h="983" w="1148">
                  <a:moveTo>
                    <a:pt x="657" y="0"/>
                  </a:moveTo>
                  <a:cubicBezTo>
                    <a:pt x="216" y="0"/>
                    <a:pt x="0" y="530"/>
                    <a:pt x="304" y="833"/>
                  </a:cubicBezTo>
                  <a:cubicBezTo>
                    <a:pt x="407" y="936"/>
                    <a:pt x="532" y="982"/>
                    <a:pt x="655" y="982"/>
                  </a:cubicBezTo>
                  <a:cubicBezTo>
                    <a:pt x="908" y="982"/>
                    <a:pt x="1147" y="787"/>
                    <a:pt x="1147" y="490"/>
                  </a:cubicBezTo>
                  <a:cubicBezTo>
                    <a:pt x="1147" y="216"/>
                    <a:pt x="922"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24"/>
            <p:cNvSpPr/>
            <p:nvPr/>
          </p:nvSpPr>
          <p:spPr>
            <a:xfrm>
              <a:off x="4143505" y="3970415"/>
              <a:ext cx="22466" cy="19179"/>
            </a:xfrm>
            <a:custGeom>
              <a:rect b="b" l="l" r="r" t="t"/>
              <a:pathLst>
                <a:path extrusionOk="0" h="980" w="1148">
                  <a:moveTo>
                    <a:pt x="657" y="0"/>
                  </a:moveTo>
                  <a:cubicBezTo>
                    <a:pt x="216" y="0"/>
                    <a:pt x="0" y="529"/>
                    <a:pt x="304" y="833"/>
                  </a:cubicBezTo>
                  <a:cubicBezTo>
                    <a:pt x="405" y="935"/>
                    <a:pt x="529" y="980"/>
                    <a:pt x="651" y="980"/>
                  </a:cubicBezTo>
                  <a:cubicBezTo>
                    <a:pt x="905" y="980"/>
                    <a:pt x="1147" y="782"/>
                    <a:pt x="1147" y="490"/>
                  </a:cubicBezTo>
                  <a:cubicBezTo>
                    <a:pt x="1147" y="216"/>
                    <a:pt x="922"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24"/>
            <p:cNvSpPr/>
            <p:nvPr/>
          </p:nvSpPr>
          <p:spPr>
            <a:xfrm>
              <a:off x="4371026" y="3970415"/>
              <a:ext cx="22466" cy="19179"/>
            </a:xfrm>
            <a:custGeom>
              <a:rect b="b" l="l" r="r" t="t"/>
              <a:pathLst>
                <a:path extrusionOk="0" h="980" w="1148">
                  <a:moveTo>
                    <a:pt x="657" y="0"/>
                  </a:moveTo>
                  <a:cubicBezTo>
                    <a:pt x="216" y="0"/>
                    <a:pt x="1" y="529"/>
                    <a:pt x="314" y="833"/>
                  </a:cubicBezTo>
                  <a:cubicBezTo>
                    <a:pt x="413" y="935"/>
                    <a:pt x="534" y="980"/>
                    <a:pt x="654" y="980"/>
                  </a:cubicBezTo>
                  <a:cubicBezTo>
                    <a:pt x="905" y="980"/>
                    <a:pt x="1148" y="782"/>
                    <a:pt x="1148" y="490"/>
                  </a:cubicBezTo>
                  <a:cubicBezTo>
                    <a:pt x="1148" y="216"/>
                    <a:pt x="932"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24"/>
            <p:cNvSpPr/>
            <p:nvPr/>
          </p:nvSpPr>
          <p:spPr>
            <a:xfrm>
              <a:off x="4201491" y="3893094"/>
              <a:ext cx="136559" cy="152470"/>
            </a:xfrm>
            <a:custGeom>
              <a:rect b="b" l="l" r="r" t="t"/>
              <a:pathLst>
                <a:path extrusionOk="0" h="7791" w="6978">
                  <a:moveTo>
                    <a:pt x="3507" y="0"/>
                  </a:moveTo>
                  <a:cubicBezTo>
                    <a:pt x="3213" y="0"/>
                    <a:pt x="2978" y="265"/>
                    <a:pt x="3027" y="559"/>
                  </a:cubicBezTo>
                  <a:lnTo>
                    <a:pt x="3027" y="3069"/>
                  </a:lnTo>
                  <a:cubicBezTo>
                    <a:pt x="2213" y="3353"/>
                    <a:pt x="1831" y="4284"/>
                    <a:pt x="2194" y="5069"/>
                  </a:cubicBezTo>
                  <a:lnTo>
                    <a:pt x="262" y="7000"/>
                  </a:lnTo>
                  <a:cubicBezTo>
                    <a:pt x="0" y="7362"/>
                    <a:pt x="290" y="7791"/>
                    <a:pt x="649" y="7791"/>
                  </a:cubicBezTo>
                  <a:cubicBezTo>
                    <a:pt x="747" y="7791"/>
                    <a:pt x="850" y="7759"/>
                    <a:pt x="949" y="7686"/>
                  </a:cubicBezTo>
                  <a:lnTo>
                    <a:pt x="2880" y="5755"/>
                  </a:lnTo>
                  <a:cubicBezTo>
                    <a:pt x="3082" y="5848"/>
                    <a:pt x="3293" y="5892"/>
                    <a:pt x="3501" y="5892"/>
                  </a:cubicBezTo>
                  <a:cubicBezTo>
                    <a:pt x="4101" y="5892"/>
                    <a:pt x="4669" y="5526"/>
                    <a:pt x="4880" y="4922"/>
                  </a:cubicBezTo>
                  <a:lnTo>
                    <a:pt x="6419" y="4922"/>
                  </a:lnTo>
                  <a:cubicBezTo>
                    <a:pt x="6977" y="4843"/>
                    <a:pt x="6977" y="4039"/>
                    <a:pt x="6419" y="3951"/>
                  </a:cubicBezTo>
                  <a:lnTo>
                    <a:pt x="4880" y="3951"/>
                  </a:lnTo>
                  <a:cubicBezTo>
                    <a:pt x="4733" y="3539"/>
                    <a:pt x="4409" y="3216"/>
                    <a:pt x="3997" y="3069"/>
                  </a:cubicBezTo>
                  <a:lnTo>
                    <a:pt x="3997" y="559"/>
                  </a:lnTo>
                  <a:cubicBezTo>
                    <a:pt x="4037" y="265"/>
                    <a:pt x="3811" y="0"/>
                    <a:pt x="3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124"/>
          <p:cNvGrpSpPr/>
          <p:nvPr/>
        </p:nvGrpSpPr>
        <p:grpSpPr>
          <a:xfrm>
            <a:off x="3520181" y="3817946"/>
            <a:ext cx="349383" cy="323844"/>
            <a:chOff x="3520181" y="3817946"/>
            <a:chExt cx="349383" cy="323844"/>
          </a:xfrm>
        </p:grpSpPr>
        <p:sp>
          <p:nvSpPr>
            <p:cNvPr id="1700" name="Google Shape;1700;p124"/>
            <p:cNvSpPr/>
            <p:nvPr/>
          </p:nvSpPr>
          <p:spPr>
            <a:xfrm>
              <a:off x="3568910" y="4084939"/>
              <a:ext cx="94425" cy="56851"/>
            </a:xfrm>
            <a:custGeom>
              <a:rect b="b" l="l" r="r" t="t"/>
              <a:pathLst>
                <a:path extrusionOk="0" h="2905" w="4825">
                  <a:moveTo>
                    <a:pt x="2412" y="0"/>
                  </a:moveTo>
                  <a:cubicBezTo>
                    <a:pt x="1167" y="0"/>
                    <a:pt x="128" y="942"/>
                    <a:pt x="1" y="2177"/>
                  </a:cubicBezTo>
                  <a:cubicBezTo>
                    <a:pt x="731" y="2662"/>
                    <a:pt x="1572" y="2905"/>
                    <a:pt x="2412" y="2905"/>
                  </a:cubicBezTo>
                  <a:cubicBezTo>
                    <a:pt x="3253" y="2905"/>
                    <a:pt x="4094" y="2662"/>
                    <a:pt x="4824" y="2177"/>
                  </a:cubicBezTo>
                  <a:cubicBezTo>
                    <a:pt x="4697" y="942"/>
                    <a:pt x="3657" y="0"/>
                    <a:pt x="2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24"/>
            <p:cNvSpPr/>
            <p:nvPr/>
          </p:nvSpPr>
          <p:spPr>
            <a:xfrm>
              <a:off x="3603119" y="4027951"/>
              <a:ext cx="22408" cy="19198"/>
            </a:xfrm>
            <a:custGeom>
              <a:rect b="b" l="l" r="r" t="t"/>
              <a:pathLst>
                <a:path extrusionOk="0" h="981" w="1145">
                  <a:moveTo>
                    <a:pt x="652" y="1"/>
                  </a:moveTo>
                  <a:cubicBezTo>
                    <a:pt x="219" y="1"/>
                    <a:pt x="1" y="523"/>
                    <a:pt x="312" y="834"/>
                  </a:cubicBezTo>
                  <a:cubicBezTo>
                    <a:pt x="410" y="936"/>
                    <a:pt x="532" y="981"/>
                    <a:pt x="651" y="981"/>
                  </a:cubicBezTo>
                  <a:cubicBezTo>
                    <a:pt x="902" y="981"/>
                    <a:pt x="1145" y="783"/>
                    <a:pt x="1145" y="491"/>
                  </a:cubicBezTo>
                  <a:cubicBezTo>
                    <a:pt x="1145" y="217"/>
                    <a:pt x="929" y="1"/>
                    <a:pt x="664" y="1"/>
                  </a:cubicBezTo>
                  <a:cubicBezTo>
                    <a:pt x="660" y="1"/>
                    <a:pt x="656"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24"/>
            <p:cNvSpPr/>
            <p:nvPr/>
          </p:nvSpPr>
          <p:spPr>
            <a:xfrm>
              <a:off x="3520181" y="3817946"/>
              <a:ext cx="349383" cy="295409"/>
            </a:xfrm>
            <a:custGeom>
              <a:rect b="b" l="l" r="r" t="t"/>
              <a:pathLst>
                <a:path extrusionOk="0" h="15095" w="17853">
                  <a:moveTo>
                    <a:pt x="4928" y="0"/>
                  </a:moveTo>
                  <a:cubicBezTo>
                    <a:pt x="4076" y="0"/>
                    <a:pt x="3255" y="454"/>
                    <a:pt x="2814" y="1243"/>
                  </a:cubicBezTo>
                  <a:cubicBezTo>
                    <a:pt x="2207" y="2331"/>
                    <a:pt x="2520" y="3703"/>
                    <a:pt x="3540" y="4419"/>
                  </a:cubicBezTo>
                  <a:cubicBezTo>
                    <a:pt x="3960" y="4714"/>
                    <a:pt x="4446" y="4857"/>
                    <a:pt x="4928" y="4857"/>
                  </a:cubicBezTo>
                  <a:cubicBezTo>
                    <a:pt x="5615" y="4857"/>
                    <a:pt x="6297" y="4566"/>
                    <a:pt x="6775" y="4007"/>
                  </a:cubicBezTo>
                  <a:lnTo>
                    <a:pt x="10520" y="6134"/>
                  </a:lnTo>
                  <a:cubicBezTo>
                    <a:pt x="10226" y="6909"/>
                    <a:pt x="10226" y="7771"/>
                    <a:pt x="10520" y="8546"/>
                  </a:cubicBezTo>
                  <a:lnTo>
                    <a:pt x="8461" y="9663"/>
                  </a:lnTo>
                  <a:cubicBezTo>
                    <a:pt x="7603" y="8477"/>
                    <a:pt x="6264" y="7849"/>
                    <a:pt x="4910" y="7849"/>
                  </a:cubicBezTo>
                  <a:cubicBezTo>
                    <a:pt x="3959" y="7849"/>
                    <a:pt x="3001" y="8158"/>
                    <a:pt x="2197" y="8801"/>
                  </a:cubicBezTo>
                  <a:cubicBezTo>
                    <a:pt x="256" y="10359"/>
                    <a:pt x="1" y="13222"/>
                    <a:pt x="1648" y="15094"/>
                  </a:cubicBezTo>
                  <a:cubicBezTo>
                    <a:pt x="2079" y="13653"/>
                    <a:pt x="3403" y="12673"/>
                    <a:pt x="4902" y="12673"/>
                  </a:cubicBezTo>
                  <a:cubicBezTo>
                    <a:pt x="3608" y="12673"/>
                    <a:pt x="2952" y="11104"/>
                    <a:pt x="3873" y="10193"/>
                  </a:cubicBezTo>
                  <a:cubicBezTo>
                    <a:pt x="4168" y="9895"/>
                    <a:pt x="4531" y="9762"/>
                    <a:pt x="4887" y="9762"/>
                  </a:cubicBezTo>
                  <a:cubicBezTo>
                    <a:pt x="5635" y="9762"/>
                    <a:pt x="6353" y="10346"/>
                    <a:pt x="6353" y="11222"/>
                  </a:cubicBezTo>
                  <a:cubicBezTo>
                    <a:pt x="6353" y="12026"/>
                    <a:pt x="5706" y="12673"/>
                    <a:pt x="4902" y="12673"/>
                  </a:cubicBezTo>
                  <a:cubicBezTo>
                    <a:pt x="6402" y="12673"/>
                    <a:pt x="7726" y="13653"/>
                    <a:pt x="8157" y="15094"/>
                  </a:cubicBezTo>
                  <a:cubicBezTo>
                    <a:pt x="9275" y="13839"/>
                    <a:pt x="9579" y="12065"/>
                    <a:pt x="8932" y="10516"/>
                  </a:cubicBezTo>
                  <a:lnTo>
                    <a:pt x="10990" y="9389"/>
                  </a:lnTo>
                  <a:cubicBezTo>
                    <a:pt x="11676" y="10296"/>
                    <a:pt x="12685" y="10734"/>
                    <a:pt x="13689" y="10734"/>
                  </a:cubicBezTo>
                  <a:cubicBezTo>
                    <a:pt x="14909" y="10734"/>
                    <a:pt x="16122" y="10087"/>
                    <a:pt x="16735" y="8850"/>
                  </a:cubicBezTo>
                  <a:cubicBezTo>
                    <a:pt x="17852" y="6595"/>
                    <a:pt x="16205" y="3948"/>
                    <a:pt x="13686" y="3948"/>
                  </a:cubicBezTo>
                  <a:cubicBezTo>
                    <a:pt x="12627" y="3948"/>
                    <a:pt x="11637" y="4448"/>
                    <a:pt x="10990" y="5281"/>
                  </a:cubicBezTo>
                  <a:lnTo>
                    <a:pt x="7245" y="3164"/>
                  </a:lnTo>
                  <a:cubicBezTo>
                    <a:pt x="7618" y="1978"/>
                    <a:pt x="7040" y="694"/>
                    <a:pt x="5893" y="203"/>
                  </a:cubicBezTo>
                  <a:cubicBezTo>
                    <a:pt x="5579" y="66"/>
                    <a:pt x="5251" y="0"/>
                    <a:pt x="4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124"/>
          <p:cNvGrpSpPr/>
          <p:nvPr/>
        </p:nvGrpSpPr>
        <p:grpSpPr>
          <a:xfrm>
            <a:off x="2965939" y="3816732"/>
            <a:ext cx="246934" cy="325195"/>
            <a:chOff x="2965939" y="3816732"/>
            <a:chExt cx="246934" cy="325195"/>
          </a:xfrm>
        </p:grpSpPr>
        <p:sp>
          <p:nvSpPr>
            <p:cNvPr id="1704" name="Google Shape;1704;p124"/>
            <p:cNvSpPr/>
            <p:nvPr/>
          </p:nvSpPr>
          <p:spPr>
            <a:xfrm>
              <a:off x="2965939" y="3816732"/>
              <a:ext cx="246934" cy="287601"/>
            </a:xfrm>
            <a:custGeom>
              <a:rect b="b" l="l" r="r" t="t"/>
              <a:pathLst>
                <a:path extrusionOk="0" h="14696" w="12618">
                  <a:moveTo>
                    <a:pt x="6304" y="1"/>
                  </a:moveTo>
                  <a:cubicBezTo>
                    <a:pt x="4412" y="1"/>
                    <a:pt x="2883" y="1559"/>
                    <a:pt x="2912" y="3461"/>
                  </a:cubicBezTo>
                  <a:lnTo>
                    <a:pt x="2912" y="7402"/>
                  </a:lnTo>
                  <a:cubicBezTo>
                    <a:pt x="2912" y="7677"/>
                    <a:pt x="3138" y="7892"/>
                    <a:pt x="3403" y="7892"/>
                  </a:cubicBezTo>
                  <a:lnTo>
                    <a:pt x="5824" y="7892"/>
                  </a:lnTo>
                  <a:lnTo>
                    <a:pt x="5824" y="8863"/>
                  </a:lnTo>
                  <a:lnTo>
                    <a:pt x="3393" y="8863"/>
                  </a:lnTo>
                  <a:cubicBezTo>
                    <a:pt x="2785" y="8863"/>
                    <a:pt x="2236" y="9245"/>
                    <a:pt x="2030" y="9823"/>
                  </a:cubicBezTo>
                  <a:lnTo>
                    <a:pt x="1462" y="9823"/>
                  </a:lnTo>
                  <a:cubicBezTo>
                    <a:pt x="1187" y="9823"/>
                    <a:pt x="971" y="9608"/>
                    <a:pt x="971" y="9333"/>
                  </a:cubicBezTo>
                  <a:lnTo>
                    <a:pt x="971" y="7892"/>
                  </a:lnTo>
                  <a:lnTo>
                    <a:pt x="1462" y="7892"/>
                  </a:lnTo>
                  <a:cubicBezTo>
                    <a:pt x="2010" y="7804"/>
                    <a:pt x="2010" y="7000"/>
                    <a:pt x="1462" y="6922"/>
                  </a:cubicBezTo>
                  <a:lnTo>
                    <a:pt x="491" y="6922"/>
                  </a:lnTo>
                  <a:cubicBezTo>
                    <a:pt x="217" y="6922"/>
                    <a:pt x="1" y="7137"/>
                    <a:pt x="1" y="7412"/>
                  </a:cubicBezTo>
                  <a:lnTo>
                    <a:pt x="1" y="9353"/>
                  </a:lnTo>
                  <a:cubicBezTo>
                    <a:pt x="1" y="10147"/>
                    <a:pt x="648" y="10804"/>
                    <a:pt x="1452" y="10804"/>
                  </a:cubicBezTo>
                  <a:lnTo>
                    <a:pt x="1942" y="10804"/>
                  </a:lnTo>
                  <a:lnTo>
                    <a:pt x="1942" y="11294"/>
                  </a:lnTo>
                  <a:cubicBezTo>
                    <a:pt x="1942" y="11559"/>
                    <a:pt x="2158" y="11784"/>
                    <a:pt x="2432" y="11784"/>
                  </a:cubicBezTo>
                  <a:lnTo>
                    <a:pt x="5814" y="11784"/>
                  </a:lnTo>
                  <a:lnTo>
                    <a:pt x="5814" y="13725"/>
                  </a:lnTo>
                  <a:lnTo>
                    <a:pt x="3393" y="13725"/>
                  </a:lnTo>
                  <a:cubicBezTo>
                    <a:pt x="4089" y="13725"/>
                    <a:pt x="4726" y="14088"/>
                    <a:pt x="5069" y="14696"/>
                  </a:cubicBezTo>
                  <a:lnTo>
                    <a:pt x="7530" y="14696"/>
                  </a:lnTo>
                  <a:cubicBezTo>
                    <a:pt x="7873" y="14088"/>
                    <a:pt x="8520" y="13725"/>
                    <a:pt x="9206" y="13725"/>
                  </a:cubicBezTo>
                  <a:lnTo>
                    <a:pt x="6785" y="13725"/>
                  </a:lnTo>
                  <a:lnTo>
                    <a:pt x="6785" y="11764"/>
                  </a:lnTo>
                  <a:lnTo>
                    <a:pt x="10176" y="11764"/>
                  </a:lnTo>
                  <a:cubicBezTo>
                    <a:pt x="10451" y="11764"/>
                    <a:pt x="10667" y="11549"/>
                    <a:pt x="10667" y="11274"/>
                  </a:cubicBezTo>
                  <a:lnTo>
                    <a:pt x="10667" y="10784"/>
                  </a:lnTo>
                  <a:lnTo>
                    <a:pt x="11157" y="10784"/>
                  </a:lnTo>
                  <a:cubicBezTo>
                    <a:pt x="11961" y="10784"/>
                    <a:pt x="12608" y="10137"/>
                    <a:pt x="12617" y="9333"/>
                  </a:cubicBezTo>
                  <a:lnTo>
                    <a:pt x="12617" y="7402"/>
                  </a:lnTo>
                  <a:cubicBezTo>
                    <a:pt x="12617" y="7137"/>
                    <a:pt x="12392" y="6912"/>
                    <a:pt x="12127" y="6912"/>
                  </a:cubicBezTo>
                  <a:lnTo>
                    <a:pt x="12117" y="6922"/>
                  </a:lnTo>
                  <a:lnTo>
                    <a:pt x="11147" y="6922"/>
                  </a:lnTo>
                  <a:cubicBezTo>
                    <a:pt x="11121" y="6917"/>
                    <a:pt x="11095" y="6915"/>
                    <a:pt x="11069" y="6915"/>
                  </a:cubicBezTo>
                  <a:cubicBezTo>
                    <a:pt x="10808" y="6915"/>
                    <a:pt x="10588" y="7134"/>
                    <a:pt x="10588" y="7402"/>
                  </a:cubicBezTo>
                  <a:cubicBezTo>
                    <a:pt x="10588" y="7683"/>
                    <a:pt x="10814" y="7897"/>
                    <a:pt x="11080" y="7897"/>
                  </a:cubicBezTo>
                  <a:cubicBezTo>
                    <a:pt x="11102" y="7897"/>
                    <a:pt x="11125" y="7895"/>
                    <a:pt x="11147" y="7892"/>
                  </a:cubicBezTo>
                  <a:lnTo>
                    <a:pt x="11637" y="7892"/>
                  </a:lnTo>
                  <a:lnTo>
                    <a:pt x="11637" y="9343"/>
                  </a:lnTo>
                  <a:cubicBezTo>
                    <a:pt x="11637" y="9608"/>
                    <a:pt x="11412" y="9833"/>
                    <a:pt x="11147" y="9833"/>
                  </a:cubicBezTo>
                  <a:lnTo>
                    <a:pt x="10578" y="9833"/>
                  </a:lnTo>
                  <a:cubicBezTo>
                    <a:pt x="10373" y="9255"/>
                    <a:pt x="9824" y="8863"/>
                    <a:pt x="9206" y="8863"/>
                  </a:cubicBezTo>
                  <a:lnTo>
                    <a:pt x="6785" y="8863"/>
                  </a:lnTo>
                  <a:lnTo>
                    <a:pt x="6785" y="7892"/>
                  </a:lnTo>
                  <a:lnTo>
                    <a:pt x="9206" y="7892"/>
                  </a:lnTo>
                  <a:cubicBezTo>
                    <a:pt x="9480" y="7892"/>
                    <a:pt x="9696" y="7677"/>
                    <a:pt x="9696" y="7402"/>
                  </a:cubicBezTo>
                  <a:lnTo>
                    <a:pt x="9696" y="3461"/>
                  </a:lnTo>
                  <a:cubicBezTo>
                    <a:pt x="9735" y="1559"/>
                    <a:pt x="8206" y="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24"/>
            <p:cNvSpPr/>
            <p:nvPr/>
          </p:nvSpPr>
          <p:spPr>
            <a:xfrm>
              <a:off x="3006997" y="4103922"/>
              <a:ext cx="44346" cy="38005"/>
            </a:xfrm>
            <a:custGeom>
              <a:rect b="b" l="l" r="r" t="t"/>
              <a:pathLst>
                <a:path extrusionOk="0" h="1942" w="2266">
                  <a:moveTo>
                    <a:pt x="1295" y="1"/>
                  </a:moveTo>
                  <a:cubicBezTo>
                    <a:pt x="432" y="1"/>
                    <a:pt x="1" y="1050"/>
                    <a:pt x="608" y="1658"/>
                  </a:cubicBezTo>
                  <a:cubicBezTo>
                    <a:pt x="805" y="1854"/>
                    <a:pt x="1047" y="1942"/>
                    <a:pt x="1285" y="1942"/>
                  </a:cubicBezTo>
                  <a:cubicBezTo>
                    <a:pt x="1784" y="1942"/>
                    <a:pt x="2265" y="1555"/>
                    <a:pt x="2265" y="971"/>
                  </a:cubicBezTo>
                  <a:cubicBezTo>
                    <a:pt x="2265" y="432"/>
                    <a:pt x="1834"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24"/>
            <p:cNvSpPr/>
            <p:nvPr/>
          </p:nvSpPr>
          <p:spPr>
            <a:xfrm>
              <a:off x="3120757" y="4103922"/>
              <a:ext cx="44346" cy="38005"/>
            </a:xfrm>
            <a:custGeom>
              <a:rect b="b" l="l" r="r" t="t"/>
              <a:pathLst>
                <a:path extrusionOk="0" h="1942" w="2266">
                  <a:moveTo>
                    <a:pt x="1295" y="1"/>
                  </a:moveTo>
                  <a:cubicBezTo>
                    <a:pt x="432" y="1"/>
                    <a:pt x="1" y="1050"/>
                    <a:pt x="609" y="1658"/>
                  </a:cubicBezTo>
                  <a:cubicBezTo>
                    <a:pt x="808" y="1854"/>
                    <a:pt x="1052" y="1942"/>
                    <a:pt x="1290" y="1942"/>
                  </a:cubicBezTo>
                  <a:cubicBezTo>
                    <a:pt x="1789" y="1942"/>
                    <a:pt x="2265" y="1555"/>
                    <a:pt x="2265" y="971"/>
                  </a:cubicBezTo>
                  <a:cubicBezTo>
                    <a:pt x="2265" y="432"/>
                    <a:pt x="1834"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124"/>
          <p:cNvGrpSpPr/>
          <p:nvPr/>
        </p:nvGrpSpPr>
        <p:grpSpPr>
          <a:xfrm>
            <a:off x="2328818" y="3841684"/>
            <a:ext cx="335762" cy="276759"/>
            <a:chOff x="2328818" y="3841684"/>
            <a:chExt cx="335762" cy="276759"/>
          </a:xfrm>
        </p:grpSpPr>
        <p:sp>
          <p:nvSpPr>
            <p:cNvPr id="1708" name="Google Shape;1708;p124"/>
            <p:cNvSpPr/>
            <p:nvPr/>
          </p:nvSpPr>
          <p:spPr>
            <a:xfrm>
              <a:off x="2411130" y="3841684"/>
              <a:ext cx="170944" cy="104563"/>
            </a:xfrm>
            <a:custGeom>
              <a:rect b="b" l="l" r="r" t="t"/>
              <a:pathLst>
                <a:path extrusionOk="0" h="5343" w="8735">
                  <a:moveTo>
                    <a:pt x="5823" y="971"/>
                  </a:moveTo>
                  <a:lnTo>
                    <a:pt x="5823" y="1941"/>
                  </a:lnTo>
                  <a:lnTo>
                    <a:pt x="2912" y="1941"/>
                  </a:lnTo>
                  <a:lnTo>
                    <a:pt x="2922" y="971"/>
                  </a:lnTo>
                  <a:close/>
                  <a:moveTo>
                    <a:pt x="2431" y="0"/>
                  </a:moveTo>
                  <a:cubicBezTo>
                    <a:pt x="2157" y="0"/>
                    <a:pt x="1941" y="216"/>
                    <a:pt x="1941" y="490"/>
                  </a:cubicBezTo>
                  <a:lnTo>
                    <a:pt x="1941" y="1941"/>
                  </a:lnTo>
                  <a:lnTo>
                    <a:pt x="490" y="1941"/>
                  </a:lnTo>
                  <a:cubicBezTo>
                    <a:pt x="216" y="1941"/>
                    <a:pt x="0" y="2157"/>
                    <a:pt x="0" y="2431"/>
                  </a:cubicBezTo>
                  <a:lnTo>
                    <a:pt x="0" y="2921"/>
                  </a:lnTo>
                  <a:cubicBezTo>
                    <a:pt x="0" y="4255"/>
                    <a:pt x="1088" y="5343"/>
                    <a:pt x="2422" y="5343"/>
                  </a:cubicBezTo>
                  <a:lnTo>
                    <a:pt x="2431" y="5333"/>
                  </a:lnTo>
                  <a:lnTo>
                    <a:pt x="3882" y="5333"/>
                  </a:lnTo>
                  <a:cubicBezTo>
                    <a:pt x="3833" y="5039"/>
                    <a:pt x="4069" y="4774"/>
                    <a:pt x="4363" y="4774"/>
                  </a:cubicBezTo>
                  <a:cubicBezTo>
                    <a:pt x="4667" y="4774"/>
                    <a:pt x="4892" y="5039"/>
                    <a:pt x="4853" y="5333"/>
                  </a:cubicBezTo>
                  <a:lnTo>
                    <a:pt x="6304" y="5333"/>
                  </a:lnTo>
                  <a:cubicBezTo>
                    <a:pt x="7647" y="5333"/>
                    <a:pt x="8725" y="4245"/>
                    <a:pt x="8735" y="2912"/>
                  </a:cubicBezTo>
                  <a:lnTo>
                    <a:pt x="8735" y="2422"/>
                  </a:lnTo>
                  <a:cubicBezTo>
                    <a:pt x="8735" y="2147"/>
                    <a:pt x="8509" y="1931"/>
                    <a:pt x="8245" y="1931"/>
                  </a:cubicBezTo>
                  <a:lnTo>
                    <a:pt x="6794" y="1931"/>
                  </a:lnTo>
                  <a:lnTo>
                    <a:pt x="6794" y="490"/>
                  </a:lnTo>
                  <a:cubicBezTo>
                    <a:pt x="6794" y="216"/>
                    <a:pt x="6568" y="0"/>
                    <a:pt x="6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24"/>
            <p:cNvSpPr/>
            <p:nvPr/>
          </p:nvSpPr>
          <p:spPr>
            <a:xfrm>
              <a:off x="2411130" y="3945092"/>
              <a:ext cx="170944" cy="67536"/>
            </a:xfrm>
            <a:custGeom>
              <a:rect b="b" l="l" r="r" t="t"/>
              <a:pathLst>
                <a:path extrusionOk="0" h="3451" w="8735">
                  <a:moveTo>
                    <a:pt x="0" y="0"/>
                  </a:moveTo>
                  <a:lnTo>
                    <a:pt x="0" y="2961"/>
                  </a:lnTo>
                  <a:cubicBezTo>
                    <a:pt x="0" y="3235"/>
                    <a:pt x="226" y="3451"/>
                    <a:pt x="490" y="3451"/>
                  </a:cubicBezTo>
                  <a:lnTo>
                    <a:pt x="490" y="3441"/>
                  </a:lnTo>
                  <a:lnTo>
                    <a:pt x="8245" y="3441"/>
                  </a:lnTo>
                  <a:cubicBezTo>
                    <a:pt x="8519" y="3441"/>
                    <a:pt x="8735" y="3225"/>
                    <a:pt x="8735" y="2951"/>
                  </a:cubicBezTo>
                  <a:lnTo>
                    <a:pt x="8735" y="0"/>
                  </a:lnTo>
                  <a:cubicBezTo>
                    <a:pt x="8098" y="657"/>
                    <a:pt x="7225" y="1020"/>
                    <a:pt x="6314" y="1020"/>
                  </a:cubicBezTo>
                  <a:lnTo>
                    <a:pt x="4853" y="1020"/>
                  </a:lnTo>
                  <a:cubicBezTo>
                    <a:pt x="4892" y="1314"/>
                    <a:pt x="4667" y="1578"/>
                    <a:pt x="4363" y="1578"/>
                  </a:cubicBezTo>
                  <a:cubicBezTo>
                    <a:pt x="4069" y="1578"/>
                    <a:pt x="3833" y="1314"/>
                    <a:pt x="3882" y="1020"/>
                  </a:cubicBezTo>
                  <a:lnTo>
                    <a:pt x="2431" y="1020"/>
                  </a:lnTo>
                  <a:cubicBezTo>
                    <a:pt x="1520" y="1020"/>
                    <a:pt x="638" y="65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24"/>
            <p:cNvSpPr/>
            <p:nvPr/>
          </p:nvSpPr>
          <p:spPr>
            <a:xfrm>
              <a:off x="2328818" y="3902214"/>
              <a:ext cx="335762" cy="216229"/>
            </a:xfrm>
            <a:custGeom>
              <a:rect b="b" l="l" r="r" t="t"/>
              <a:pathLst>
                <a:path extrusionOk="0" h="11049" w="17157">
                  <a:moveTo>
                    <a:pt x="16128" y="0"/>
                  </a:moveTo>
                  <a:cubicBezTo>
                    <a:pt x="16079" y="0"/>
                    <a:pt x="16029" y="8"/>
                    <a:pt x="15980" y="25"/>
                  </a:cubicBezTo>
                  <a:cubicBezTo>
                    <a:pt x="15911" y="34"/>
                    <a:pt x="14519" y="475"/>
                    <a:pt x="13980" y="1622"/>
                  </a:cubicBezTo>
                  <a:cubicBezTo>
                    <a:pt x="13519" y="2603"/>
                    <a:pt x="13862" y="3730"/>
                    <a:pt x="13990" y="4073"/>
                  </a:cubicBezTo>
                  <a:cubicBezTo>
                    <a:pt x="13970" y="4485"/>
                    <a:pt x="13882" y="4897"/>
                    <a:pt x="13745" y="5279"/>
                  </a:cubicBezTo>
                  <a:cubicBezTo>
                    <a:pt x="12970" y="5818"/>
                    <a:pt x="12637" y="6749"/>
                    <a:pt x="12529" y="7132"/>
                  </a:cubicBezTo>
                  <a:cubicBezTo>
                    <a:pt x="12176" y="7445"/>
                    <a:pt x="11755" y="7691"/>
                    <a:pt x="11304" y="7847"/>
                  </a:cubicBezTo>
                  <a:cubicBezTo>
                    <a:pt x="10921" y="7847"/>
                    <a:pt x="10559" y="7906"/>
                    <a:pt x="10196" y="8004"/>
                  </a:cubicBezTo>
                  <a:cubicBezTo>
                    <a:pt x="10098" y="8004"/>
                    <a:pt x="10000" y="7994"/>
                    <a:pt x="9912" y="7985"/>
                  </a:cubicBezTo>
                  <a:cubicBezTo>
                    <a:pt x="9466" y="7926"/>
                    <a:pt x="9020" y="7896"/>
                    <a:pt x="8574" y="7896"/>
                  </a:cubicBezTo>
                  <a:cubicBezTo>
                    <a:pt x="8128" y="7896"/>
                    <a:pt x="7682" y="7926"/>
                    <a:pt x="7235" y="7985"/>
                  </a:cubicBezTo>
                  <a:cubicBezTo>
                    <a:pt x="7137" y="7994"/>
                    <a:pt x="7039" y="7994"/>
                    <a:pt x="6951" y="8004"/>
                  </a:cubicBezTo>
                  <a:cubicBezTo>
                    <a:pt x="6588" y="7906"/>
                    <a:pt x="6216" y="7847"/>
                    <a:pt x="5843" y="7847"/>
                  </a:cubicBezTo>
                  <a:cubicBezTo>
                    <a:pt x="5393" y="7700"/>
                    <a:pt x="4981" y="7455"/>
                    <a:pt x="4618" y="7142"/>
                  </a:cubicBezTo>
                  <a:cubicBezTo>
                    <a:pt x="4510" y="6759"/>
                    <a:pt x="4177" y="5828"/>
                    <a:pt x="3412" y="5289"/>
                  </a:cubicBezTo>
                  <a:cubicBezTo>
                    <a:pt x="3275" y="4906"/>
                    <a:pt x="3187" y="4495"/>
                    <a:pt x="3167" y="4083"/>
                  </a:cubicBezTo>
                  <a:cubicBezTo>
                    <a:pt x="3285" y="3740"/>
                    <a:pt x="3628" y="2613"/>
                    <a:pt x="3177" y="1632"/>
                  </a:cubicBezTo>
                  <a:cubicBezTo>
                    <a:pt x="2638" y="485"/>
                    <a:pt x="1236" y="44"/>
                    <a:pt x="1177" y="34"/>
                  </a:cubicBezTo>
                  <a:cubicBezTo>
                    <a:pt x="1128" y="18"/>
                    <a:pt x="1078" y="10"/>
                    <a:pt x="1028" y="10"/>
                  </a:cubicBezTo>
                  <a:cubicBezTo>
                    <a:pt x="842" y="10"/>
                    <a:pt x="666" y="121"/>
                    <a:pt x="589" y="299"/>
                  </a:cubicBezTo>
                  <a:cubicBezTo>
                    <a:pt x="569" y="358"/>
                    <a:pt x="1" y="1711"/>
                    <a:pt x="540" y="2867"/>
                  </a:cubicBezTo>
                  <a:cubicBezTo>
                    <a:pt x="922" y="3691"/>
                    <a:pt x="1746" y="4152"/>
                    <a:pt x="2207" y="4348"/>
                  </a:cubicBezTo>
                  <a:cubicBezTo>
                    <a:pt x="2226" y="4524"/>
                    <a:pt x="2256" y="4701"/>
                    <a:pt x="2285" y="4877"/>
                  </a:cubicBezTo>
                  <a:cubicBezTo>
                    <a:pt x="2126" y="4857"/>
                    <a:pt x="1966" y="4847"/>
                    <a:pt x="1806" y="4847"/>
                  </a:cubicBezTo>
                  <a:cubicBezTo>
                    <a:pt x="1424" y="4847"/>
                    <a:pt x="1043" y="4904"/>
                    <a:pt x="677" y="5014"/>
                  </a:cubicBezTo>
                  <a:cubicBezTo>
                    <a:pt x="452" y="5093"/>
                    <a:pt x="305" y="5328"/>
                    <a:pt x="354" y="5573"/>
                  </a:cubicBezTo>
                  <a:cubicBezTo>
                    <a:pt x="373" y="5632"/>
                    <a:pt x="677" y="7073"/>
                    <a:pt x="1785" y="7700"/>
                  </a:cubicBezTo>
                  <a:cubicBezTo>
                    <a:pt x="2199" y="7942"/>
                    <a:pt x="2716" y="8046"/>
                    <a:pt x="3220" y="8046"/>
                  </a:cubicBezTo>
                  <a:cubicBezTo>
                    <a:pt x="3514" y="8046"/>
                    <a:pt x="3805" y="8010"/>
                    <a:pt x="4069" y="7945"/>
                  </a:cubicBezTo>
                  <a:cubicBezTo>
                    <a:pt x="4187" y="8043"/>
                    <a:pt x="4304" y="8132"/>
                    <a:pt x="4432" y="8220"/>
                  </a:cubicBezTo>
                  <a:cubicBezTo>
                    <a:pt x="3373" y="8867"/>
                    <a:pt x="3069" y="10259"/>
                    <a:pt x="3059" y="10318"/>
                  </a:cubicBezTo>
                  <a:cubicBezTo>
                    <a:pt x="3010" y="10553"/>
                    <a:pt x="3148" y="10798"/>
                    <a:pt x="3383" y="10877"/>
                  </a:cubicBezTo>
                  <a:cubicBezTo>
                    <a:pt x="3708" y="10985"/>
                    <a:pt x="4097" y="11049"/>
                    <a:pt x="4496" y="11049"/>
                  </a:cubicBezTo>
                  <a:cubicBezTo>
                    <a:pt x="4999" y="11049"/>
                    <a:pt x="5516" y="10946"/>
                    <a:pt x="5932" y="10700"/>
                  </a:cubicBezTo>
                  <a:cubicBezTo>
                    <a:pt x="6687" y="10269"/>
                    <a:pt x="7088" y="9426"/>
                    <a:pt x="7255" y="8955"/>
                  </a:cubicBezTo>
                  <a:cubicBezTo>
                    <a:pt x="7844" y="8890"/>
                    <a:pt x="8189" y="8856"/>
                    <a:pt x="8554" y="8856"/>
                  </a:cubicBezTo>
                  <a:cubicBezTo>
                    <a:pt x="8906" y="8856"/>
                    <a:pt x="9277" y="8888"/>
                    <a:pt x="9902" y="8955"/>
                  </a:cubicBezTo>
                  <a:cubicBezTo>
                    <a:pt x="10069" y="9426"/>
                    <a:pt x="10451" y="10249"/>
                    <a:pt x="11216" y="10700"/>
                  </a:cubicBezTo>
                  <a:cubicBezTo>
                    <a:pt x="11629" y="10940"/>
                    <a:pt x="12143" y="11040"/>
                    <a:pt x="12645" y="11040"/>
                  </a:cubicBezTo>
                  <a:cubicBezTo>
                    <a:pt x="13048" y="11040"/>
                    <a:pt x="13443" y="10976"/>
                    <a:pt x="13774" y="10867"/>
                  </a:cubicBezTo>
                  <a:cubicBezTo>
                    <a:pt x="14009" y="10788"/>
                    <a:pt x="14147" y="10553"/>
                    <a:pt x="14098" y="10308"/>
                  </a:cubicBezTo>
                  <a:cubicBezTo>
                    <a:pt x="14088" y="10249"/>
                    <a:pt x="13784" y="8867"/>
                    <a:pt x="12725" y="8210"/>
                  </a:cubicBezTo>
                  <a:cubicBezTo>
                    <a:pt x="12853" y="8132"/>
                    <a:pt x="12970" y="8043"/>
                    <a:pt x="13088" y="7945"/>
                  </a:cubicBezTo>
                  <a:cubicBezTo>
                    <a:pt x="13349" y="8007"/>
                    <a:pt x="13639" y="8042"/>
                    <a:pt x="13934" y="8042"/>
                  </a:cubicBezTo>
                  <a:cubicBezTo>
                    <a:pt x="14435" y="8042"/>
                    <a:pt x="14952" y="7941"/>
                    <a:pt x="15372" y="7700"/>
                  </a:cubicBezTo>
                  <a:cubicBezTo>
                    <a:pt x="16470" y="7063"/>
                    <a:pt x="16784" y="5622"/>
                    <a:pt x="16793" y="5563"/>
                  </a:cubicBezTo>
                  <a:cubicBezTo>
                    <a:pt x="16843" y="5328"/>
                    <a:pt x="16705" y="5083"/>
                    <a:pt x="16470" y="5004"/>
                  </a:cubicBezTo>
                  <a:cubicBezTo>
                    <a:pt x="16104" y="4894"/>
                    <a:pt x="15723" y="4837"/>
                    <a:pt x="15341" y="4837"/>
                  </a:cubicBezTo>
                  <a:cubicBezTo>
                    <a:pt x="15182" y="4837"/>
                    <a:pt x="15021" y="4847"/>
                    <a:pt x="14862" y="4867"/>
                  </a:cubicBezTo>
                  <a:cubicBezTo>
                    <a:pt x="14901" y="4691"/>
                    <a:pt x="14921" y="4514"/>
                    <a:pt x="14941" y="4338"/>
                  </a:cubicBezTo>
                  <a:cubicBezTo>
                    <a:pt x="15401" y="4142"/>
                    <a:pt x="16225" y="3681"/>
                    <a:pt x="16617" y="2858"/>
                  </a:cubicBezTo>
                  <a:cubicBezTo>
                    <a:pt x="17156" y="1701"/>
                    <a:pt x="16588" y="348"/>
                    <a:pt x="16558" y="289"/>
                  </a:cubicBezTo>
                  <a:cubicBezTo>
                    <a:pt x="16481" y="111"/>
                    <a:pt x="16312" y="0"/>
                    <a:pt x="16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124"/>
          <p:cNvGrpSpPr/>
          <p:nvPr/>
        </p:nvGrpSpPr>
        <p:grpSpPr>
          <a:xfrm>
            <a:off x="4108396" y="3284741"/>
            <a:ext cx="323649" cy="323864"/>
            <a:chOff x="4108396" y="3284741"/>
            <a:chExt cx="323649" cy="323864"/>
          </a:xfrm>
        </p:grpSpPr>
        <p:sp>
          <p:nvSpPr>
            <p:cNvPr id="1712" name="Google Shape;1712;p124"/>
            <p:cNvSpPr/>
            <p:nvPr/>
          </p:nvSpPr>
          <p:spPr>
            <a:xfrm>
              <a:off x="4108396" y="3361867"/>
              <a:ext cx="323649" cy="151765"/>
            </a:xfrm>
            <a:custGeom>
              <a:rect b="b" l="l" r="r" t="t"/>
              <a:pathLst>
                <a:path extrusionOk="0" h="7755" w="16538">
                  <a:moveTo>
                    <a:pt x="13108" y="1930"/>
                  </a:moveTo>
                  <a:cubicBezTo>
                    <a:pt x="13357" y="1930"/>
                    <a:pt x="13597" y="2125"/>
                    <a:pt x="13597" y="2422"/>
                  </a:cubicBezTo>
                  <a:cubicBezTo>
                    <a:pt x="13597" y="2687"/>
                    <a:pt x="13381" y="2902"/>
                    <a:pt x="13117" y="2912"/>
                  </a:cubicBezTo>
                  <a:cubicBezTo>
                    <a:pt x="12676" y="2912"/>
                    <a:pt x="12450" y="2383"/>
                    <a:pt x="12764" y="2079"/>
                  </a:cubicBezTo>
                  <a:cubicBezTo>
                    <a:pt x="12863" y="1976"/>
                    <a:pt x="12987" y="1930"/>
                    <a:pt x="13108" y="1930"/>
                  </a:cubicBezTo>
                  <a:close/>
                  <a:moveTo>
                    <a:pt x="1451" y="1"/>
                  </a:moveTo>
                  <a:cubicBezTo>
                    <a:pt x="647" y="1"/>
                    <a:pt x="0" y="658"/>
                    <a:pt x="0" y="1452"/>
                  </a:cubicBezTo>
                  <a:lnTo>
                    <a:pt x="0" y="6304"/>
                  </a:lnTo>
                  <a:cubicBezTo>
                    <a:pt x="0" y="7108"/>
                    <a:pt x="647" y="7755"/>
                    <a:pt x="1451" y="7755"/>
                  </a:cubicBezTo>
                  <a:lnTo>
                    <a:pt x="1971" y="7755"/>
                  </a:lnTo>
                  <a:lnTo>
                    <a:pt x="1971" y="4363"/>
                  </a:lnTo>
                  <a:cubicBezTo>
                    <a:pt x="1971" y="4089"/>
                    <a:pt x="2186" y="3873"/>
                    <a:pt x="2461" y="3873"/>
                  </a:cubicBezTo>
                  <a:lnTo>
                    <a:pt x="14087" y="3873"/>
                  </a:lnTo>
                  <a:cubicBezTo>
                    <a:pt x="14362" y="3873"/>
                    <a:pt x="14577" y="4089"/>
                    <a:pt x="14577" y="4363"/>
                  </a:cubicBezTo>
                  <a:lnTo>
                    <a:pt x="14577" y="7755"/>
                  </a:lnTo>
                  <a:lnTo>
                    <a:pt x="15087" y="7755"/>
                  </a:lnTo>
                  <a:cubicBezTo>
                    <a:pt x="15891" y="7755"/>
                    <a:pt x="16538" y="7108"/>
                    <a:pt x="16538" y="6304"/>
                  </a:cubicBezTo>
                  <a:lnTo>
                    <a:pt x="16538" y="1452"/>
                  </a:lnTo>
                  <a:cubicBezTo>
                    <a:pt x="16538" y="658"/>
                    <a:pt x="15891" y="1"/>
                    <a:pt x="15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24"/>
            <p:cNvSpPr/>
            <p:nvPr/>
          </p:nvSpPr>
          <p:spPr>
            <a:xfrm>
              <a:off x="4165952" y="3284741"/>
              <a:ext cx="208557" cy="58162"/>
            </a:xfrm>
            <a:custGeom>
              <a:rect b="b" l="l" r="r" t="t"/>
              <a:pathLst>
                <a:path extrusionOk="0" h="2972" w="10657">
                  <a:moveTo>
                    <a:pt x="480" y="1"/>
                  </a:moveTo>
                  <a:cubicBezTo>
                    <a:pt x="216" y="1"/>
                    <a:pt x="0" y="217"/>
                    <a:pt x="0" y="491"/>
                  </a:cubicBezTo>
                  <a:lnTo>
                    <a:pt x="0" y="2971"/>
                  </a:lnTo>
                  <a:lnTo>
                    <a:pt x="10656" y="2971"/>
                  </a:lnTo>
                  <a:lnTo>
                    <a:pt x="10656" y="491"/>
                  </a:lnTo>
                  <a:cubicBezTo>
                    <a:pt x="10656" y="217"/>
                    <a:pt x="10440" y="1"/>
                    <a:pt x="10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24"/>
            <p:cNvSpPr/>
            <p:nvPr/>
          </p:nvSpPr>
          <p:spPr>
            <a:xfrm>
              <a:off x="4317502" y="3551598"/>
              <a:ext cx="51430" cy="51450"/>
            </a:xfrm>
            <a:custGeom>
              <a:rect b="b" l="l" r="r" t="t"/>
              <a:pathLst>
                <a:path extrusionOk="0" h="2629" w="2628">
                  <a:moveTo>
                    <a:pt x="1" y="1"/>
                  </a:moveTo>
                  <a:lnTo>
                    <a:pt x="1" y="2628"/>
                  </a:lnTo>
                  <a:lnTo>
                    <a:pt x="2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24"/>
            <p:cNvSpPr/>
            <p:nvPr/>
          </p:nvSpPr>
          <p:spPr>
            <a:xfrm>
              <a:off x="4165756" y="3456840"/>
              <a:ext cx="208753" cy="151765"/>
            </a:xfrm>
            <a:custGeom>
              <a:rect b="b" l="l" r="r" t="t"/>
              <a:pathLst>
                <a:path extrusionOk="0" h="7755" w="10667">
                  <a:moveTo>
                    <a:pt x="490" y="0"/>
                  </a:moveTo>
                  <a:cubicBezTo>
                    <a:pt x="226" y="0"/>
                    <a:pt x="10" y="216"/>
                    <a:pt x="0" y="481"/>
                  </a:cubicBezTo>
                  <a:lnTo>
                    <a:pt x="0" y="7264"/>
                  </a:lnTo>
                  <a:cubicBezTo>
                    <a:pt x="0" y="7529"/>
                    <a:pt x="226" y="7754"/>
                    <a:pt x="490" y="7754"/>
                  </a:cubicBezTo>
                  <a:lnTo>
                    <a:pt x="6784" y="7754"/>
                  </a:lnTo>
                  <a:lnTo>
                    <a:pt x="6784" y="4363"/>
                  </a:lnTo>
                  <a:cubicBezTo>
                    <a:pt x="6784" y="4088"/>
                    <a:pt x="7010" y="3872"/>
                    <a:pt x="7274" y="3872"/>
                  </a:cubicBezTo>
                  <a:lnTo>
                    <a:pt x="10666" y="3872"/>
                  </a:lnTo>
                  <a:lnTo>
                    <a:pt x="10666" y="481"/>
                  </a:lnTo>
                  <a:cubicBezTo>
                    <a:pt x="10666" y="216"/>
                    <a:pt x="10450" y="0"/>
                    <a:pt x="10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124"/>
          <p:cNvGrpSpPr/>
          <p:nvPr/>
        </p:nvGrpSpPr>
        <p:grpSpPr>
          <a:xfrm>
            <a:off x="3549927" y="3284741"/>
            <a:ext cx="285291" cy="323864"/>
            <a:chOff x="3549927" y="3284741"/>
            <a:chExt cx="285291" cy="323864"/>
          </a:xfrm>
        </p:grpSpPr>
        <p:sp>
          <p:nvSpPr>
            <p:cNvPr id="1717" name="Google Shape;1717;p124"/>
            <p:cNvSpPr/>
            <p:nvPr/>
          </p:nvSpPr>
          <p:spPr>
            <a:xfrm>
              <a:off x="3549927" y="3361867"/>
              <a:ext cx="285291" cy="246739"/>
            </a:xfrm>
            <a:custGeom>
              <a:rect b="b" l="l" r="r" t="t"/>
              <a:pathLst>
                <a:path extrusionOk="0" h="12608" w="14578">
                  <a:moveTo>
                    <a:pt x="6804" y="3922"/>
                  </a:moveTo>
                  <a:cubicBezTo>
                    <a:pt x="5853" y="4118"/>
                    <a:pt x="5108" y="4863"/>
                    <a:pt x="4922" y="5814"/>
                  </a:cubicBezTo>
                  <a:lnTo>
                    <a:pt x="5353" y="5814"/>
                  </a:lnTo>
                  <a:cubicBezTo>
                    <a:pt x="5912" y="5902"/>
                    <a:pt x="5912" y="6696"/>
                    <a:pt x="5353" y="6784"/>
                  </a:cubicBezTo>
                  <a:lnTo>
                    <a:pt x="4922" y="6784"/>
                  </a:lnTo>
                  <a:cubicBezTo>
                    <a:pt x="4922" y="6784"/>
                    <a:pt x="4922" y="6784"/>
                    <a:pt x="4922" y="6784"/>
                  </a:cubicBezTo>
                  <a:lnTo>
                    <a:pt x="4922" y="6784"/>
                  </a:lnTo>
                  <a:cubicBezTo>
                    <a:pt x="5108" y="7735"/>
                    <a:pt x="5853" y="8480"/>
                    <a:pt x="6804" y="8676"/>
                  </a:cubicBezTo>
                  <a:lnTo>
                    <a:pt x="6804" y="8674"/>
                  </a:lnTo>
                  <a:lnTo>
                    <a:pt x="6804" y="8674"/>
                  </a:lnTo>
                  <a:cubicBezTo>
                    <a:pt x="6807" y="8675"/>
                    <a:pt x="6810" y="8676"/>
                    <a:pt x="6814" y="8676"/>
                  </a:cubicBezTo>
                  <a:lnTo>
                    <a:pt x="6814" y="8235"/>
                  </a:lnTo>
                  <a:cubicBezTo>
                    <a:pt x="6774" y="7941"/>
                    <a:pt x="7000" y="7677"/>
                    <a:pt x="7294" y="7677"/>
                  </a:cubicBezTo>
                  <a:cubicBezTo>
                    <a:pt x="7294" y="7677"/>
                    <a:pt x="7294" y="7677"/>
                    <a:pt x="7294" y="7677"/>
                  </a:cubicBezTo>
                  <a:lnTo>
                    <a:pt x="7294" y="7677"/>
                  </a:lnTo>
                  <a:cubicBezTo>
                    <a:pt x="7588" y="7677"/>
                    <a:pt x="7823" y="7941"/>
                    <a:pt x="7774" y="8235"/>
                  </a:cubicBezTo>
                  <a:lnTo>
                    <a:pt x="7774" y="8676"/>
                  </a:lnTo>
                  <a:cubicBezTo>
                    <a:pt x="7778" y="8676"/>
                    <a:pt x="7781" y="8675"/>
                    <a:pt x="7784" y="8674"/>
                  </a:cubicBezTo>
                  <a:lnTo>
                    <a:pt x="7784" y="8674"/>
                  </a:lnTo>
                  <a:lnTo>
                    <a:pt x="7784" y="8676"/>
                  </a:lnTo>
                  <a:cubicBezTo>
                    <a:pt x="8735" y="8471"/>
                    <a:pt x="9470" y="7735"/>
                    <a:pt x="9666" y="6784"/>
                  </a:cubicBezTo>
                  <a:lnTo>
                    <a:pt x="9235" y="6784"/>
                  </a:lnTo>
                  <a:cubicBezTo>
                    <a:pt x="8676" y="6696"/>
                    <a:pt x="8676" y="5902"/>
                    <a:pt x="9235" y="5814"/>
                  </a:cubicBezTo>
                  <a:lnTo>
                    <a:pt x="9676" y="5814"/>
                  </a:lnTo>
                  <a:cubicBezTo>
                    <a:pt x="9480" y="4863"/>
                    <a:pt x="8735" y="4118"/>
                    <a:pt x="7784" y="3922"/>
                  </a:cubicBezTo>
                  <a:lnTo>
                    <a:pt x="7784" y="3924"/>
                  </a:lnTo>
                  <a:lnTo>
                    <a:pt x="7784" y="3924"/>
                  </a:lnTo>
                  <a:cubicBezTo>
                    <a:pt x="7781" y="3923"/>
                    <a:pt x="7778" y="3923"/>
                    <a:pt x="7774" y="3922"/>
                  </a:cubicBezTo>
                  <a:lnTo>
                    <a:pt x="7774" y="4363"/>
                  </a:lnTo>
                  <a:cubicBezTo>
                    <a:pt x="7735" y="4640"/>
                    <a:pt x="7515" y="4780"/>
                    <a:pt x="7294" y="4782"/>
                  </a:cubicBezTo>
                  <a:lnTo>
                    <a:pt x="7294" y="4782"/>
                  </a:lnTo>
                  <a:cubicBezTo>
                    <a:pt x="7073" y="4780"/>
                    <a:pt x="6852" y="4640"/>
                    <a:pt x="6814" y="4363"/>
                  </a:cubicBezTo>
                  <a:lnTo>
                    <a:pt x="6814" y="3922"/>
                  </a:lnTo>
                  <a:cubicBezTo>
                    <a:pt x="6810" y="3923"/>
                    <a:pt x="6807" y="3923"/>
                    <a:pt x="6804" y="3924"/>
                  </a:cubicBezTo>
                  <a:lnTo>
                    <a:pt x="6804" y="3924"/>
                  </a:lnTo>
                  <a:lnTo>
                    <a:pt x="6804" y="3922"/>
                  </a:lnTo>
                  <a:close/>
                  <a:moveTo>
                    <a:pt x="7289" y="2003"/>
                  </a:moveTo>
                  <a:cubicBezTo>
                    <a:pt x="7512" y="2003"/>
                    <a:pt x="7735" y="2143"/>
                    <a:pt x="7774" y="2422"/>
                  </a:cubicBezTo>
                  <a:lnTo>
                    <a:pt x="7774" y="2942"/>
                  </a:lnTo>
                  <a:cubicBezTo>
                    <a:pt x="9264" y="3157"/>
                    <a:pt x="10431" y="4324"/>
                    <a:pt x="10647" y="5814"/>
                  </a:cubicBezTo>
                  <a:lnTo>
                    <a:pt x="11166" y="5814"/>
                  </a:lnTo>
                  <a:cubicBezTo>
                    <a:pt x="11189" y="5811"/>
                    <a:pt x="11211" y="5810"/>
                    <a:pt x="11233" y="5810"/>
                  </a:cubicBezTo>
                  <a:cubicBezTo>
                    <a:pt x="11500" y="5810"/>
                    <a:pt x="11735" y="6023"/>
                    <a:pt x="11735" y="6304"/>
                  </a:cubicBezTo>
                  <a:cubicBezTo>
                    <a:pt x="11735" y="6572"/>
                    <a:pt x="11507" y="6791"/>
                    <a:pt x="11244" y="6791"/>
                  </a:cubicBezTo>
                  <a:cubicBezTo>
                    <a:pt x="11219" y="6791"/>
                    <a:pt x="11192" y="6789"/>
                    <a:pt x="11166" y="6784"/>
                  </a:cubicBezTo>
                  <a:lnTo>
                    <a:pt x="10647" y="6784"/>
                  </a:lnTo>
                  <a:cubicBezTo>
                    <a:pt x="10431" y="8275"/>
                    <a:pt x="9264" y="9441"/>
                    <a:pt x="7774" y="9657"/>
                  </a:cubicBezTo>
                  <a:lnTo>
                    <a:pt x="7774" y="10176"/>
                  </a:lnTo>
                  <a:cubicBezTo>
                    <a:pt x="7735" y="10456"/>
                    <a:pt x="7512" y="10595"/>
                    <a:pt x="7289" y="10595"/>
                  </a:cubicBezTo>
                  <a:cubicBezTo>
                    <a:pt x="7066" y="10595"/>
                    <a:pt x="6843" y="10456"/>
                    <a:pt x="6804" y="10176"/>
                  </a:cubicBezTo>
                  <a:lnTo>
                    <a:pt x="6804" y="9657"/>
                  </a:lnTo>
                  <a:cubicBezTo>
                    <a:pt x="5323" y="9441"/>
                    <a:pt x="4147" y="8275"/>
                    <a:pt x="3931" y="6784"/>
                  </a:cubicBezTo>
                  <a:lnTo>
                    <a:pt x="3412" y="6784"/>
                  </a:lnTo>
                  <a:cubicBezTo>
                    <a:pt x="3386" y="6789"/>
                    <a:pt x="3360" y="6791"/>
                    <a:pt x="3334" y="6791"/>
                  </a:cubicBezTo>
                  <a:cubicBezTo>
                    <a:pt x="3073" y="6791"/>
                    <a:pt x="2853" y="6572"/>
                    <a:pt x="2853" y="6304"/>
                  </a:cubicBezTo>
                  <a:cubicBezTo>
                    <a:pt x="2853" y="6023"/>
                    <a:pt x="3079" y="5810"/>
                    <a:pt x="3345" y="5810"/>
                  </a:cubicBezTo>
                  <a:cubicBezTo>
                    <a:pt x="3367" y="5810"/>
                    <a:pt x="3390" y="5811"/>
                    <a:pt x="3412" y="5814"/>
                  </a:cubicBezTo>
                  <a:lnTo>
                    <a:pt x="3931" y="5814"/>
                  </a:lnTo>
                  <a:cubicBezTo>
                    <a:pt x="4147" y="4324"/>
                    <a:pt x="5323" y="3157"/>
                    <a:pt x="6804" y="2942"/>
                  </a:cubicBezTo>
                  <a:lnTo>
                    <a:pt x="6804" y="2422"/>
                  </a:lnTo>
                  <a:cubicBezTo>
                    <a:pt x="6843" y="2143"/>
                    <a:pt x="7066" y="2003"/>
                    <a:pt x="7289" y="2003"/>
                  </a:cubicBezTo>
                  <a:close/>
                  <a:moveTo>
                    <a:pt x="1471" y="1"/>
                  </a:moveTo>
                  <a:cubicBezTo>
                    <a:pt x="1216" y="1"/>
                    <a:pt x="1010" y="197"/>
                    <a:pt x="991" y="442"/>
                  </a:cubicBezTo>
                  <a:lnTo>
                    <a:pt x="20" y="12078"/>
                  </a:lnTo>
                  <a:cubicBezTo>
                    <a:pt x="0" y="12362"/>
                    <a:pt x="216" y="12598"/>
                    <a:pt x="500" y="12607"/>
                  </a:cubicBezTo>
                  <a:lnTo>
                    <a:pt x="14078" y="12607"/>
                  </a:lnTo>
                  <a:cubicBezTo>
                    <a:pt x="14362" y="12598"/>
                    <a:pt x="14578" y="12362"/>
                    <a:pt x="14558" y="12078"/>
                  </a:cubicBezTo>
                  <a:lnTo>
                    <a:pt x="13587" y="442"/>
                  </a:lnTo>
                  <a:cubicBezTo>
                    <a:pt x="13568" y="197"/>
                    <a:pt x="13362" y="1"/>
                    <a:pt x="13107" y="1"/>
                  </a:cubicBezTo>
                  <a:lnTo>
                    <a:pt x="10686" y="1"/>
                  </a:lnTo>
                  <a:lnTo>
                    <a:pt x="10686" y="1452"/>
                  </a:lnTo>
                  <a:cubicBezTo>
                    <a:pt x="10725" y="1756"/>
                    <a:pt x="10500" y="2020"/>
                    <a:pt x="10196" y="2020"/>
                  </a:cubicBezTo>
                  <a:cubicBezTo>
                    <a:pt x="9902" y="2020"/>
                    <a:pt x="9666" y="1756"/>
                    <a:pt x="9715" y="1452"/>
                  </a:cubicBezTo>
                  <a:lnTo>
                    <a:pt x="9715" y="1"/>
                  </a:lnTo>
                  <a:lnTo>
                    <a:pt x="4873" y="1"/>
                  </a:lnTo>
                  <a:lnTo>
                    <a:pt x="4873" y="1452"/>
                  </a:lnTo>
                  <a:cubicBezTo>
                    <a:pt x="4912" y="1756"/>
                    <a:pt x="4686" y="2020"/>
                    <a:pt x="4382" y="2020"/>
                  </a:cubicBezTo>
                  <a:cubicBezTo>
                    <a:pt x="4079" y="2020"/>
                    <a:pt x="3853" y="1756"/>
                    <a:pt x="3902" y="1452"/>
                  </a:cubicBezTo>
                  <a:lnTo>
                    <a:pt x="39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24"/>
            <p:cNvSpPr/>
            <p:nvPr/>
          </p:nvSpPr>
          <p:spPr>
            <a:xfrm>
              <a:off x="3626290" y="3284741"/>
              <a:ext cx="132763" cy="77145"/>
            </a:xfrm>
            <a:custGeom>
              <a:rect b="b" l="l" r="r" t="t"/>
              <a:pathLst>
                <a:path extrusionOk="0" h="3942" w="6784">
                  <a:moveTo>
                    <a:pt x="3392" y="1"/>
                  </a:moveTo>
                  <a:cubicBezTo>
                    <a:pt x="1520" y="1"/>
                    <a:pt x="0" y="1520"/>
                    <a:pt x="0" y="3393"/>
                  </a:cubicBezTo>
                  <a:lnTo>
                    <a:pt x="0" y="3942"/>
                  </a:lnTo>
                  <a:lnTo>
                    <a:pt x="971" y="3942"/>
                  </a:lnTo>
                  <a:lnTo>
                    <a:pt x="971" y="3393"/>
                  </a:lnTo>
                  <a:cubicBezTo>
                    <a:pt x="971" y="2060"/>
                    <a:pt x="2049" y="971"/>
                    <a:pt x="3392" y="971"/>
                  </a:cubicBezTo>
                  <a:cubicBezTo>
                    <a:pt x="4725" y="971"/>
                    <a:pt x="5813" y="2060"/>
                    <a:pt x="5813" y="3393"/>
                  </a:cubicBezTo>
                  <a:lnTo>
                    <a:pt x="5813" y="3942"/>
                  </a:lnTo>
                  <a:lnTo>
                    <a:pt x="6784" y="3942"/>
                  </a:lnTo>
                  <a:lnTo>
                    <a:pt x="6784" y="3393"/>
                  </a:lnTo>
                  <a:cubicBezTo>
                    <a:pt x="6784" y="1520"/>
                    <a:pt x="5264" y="1"/>
                    <a:pt x="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124"/>
          <p:cNvGrpSpPr/>
          <p:nvPr/>
        </p:nvGrpSpPr>
        <p:grpSpPr>
          <a:xfrm>
            <a:off x="2918951" y="3304311"/>
            <a:ext cx="333825" cy="284763"/>
            <a:chOff x="2918951" y="3304311"/>
            <a:chExt cx="333825" cy="284763"/>
          </a:xfrm>
        </p:grpSpPr>
        <p:sp>
          <p:nvSpPr>
            <p:cNvPr id="1720" name="Google Shape;1720;p124"/>
            <p:cNvSpPr/>
            <p:nvPr/>
          </p:nvSpPr>
          <p:spPr>
            <a:xfrm>
              <a:off x="3115591" y="3324703"/>
              <a:ext cx="137186" cy="93682"/>
            </a:xfrm>
            <a:custGeom>
              <a:rect b="b" l="l" r="r" t="t"/>
              <a:pathLst>
                <a:path extrusionOk="0" h="4787" w="7010">
                  <a:moveTo>
                    <a:pt x="5413" y="0"/>
                  </a:moveTo>
                  <a:cubicBezTo>
                    <a:pt x="5191" y="0"/>
                    <a:pt x="4970" y="140"/>
                    <a:pt x="4931" y="420"/>
                  </a:cubicBezTo>
                  <a:lnTo>
                    <a:pt x="4931" y="3811"/>
                  </a:lnTo>
                  <a:lnTo>
                    <a:pt x="3961" y="3811"/>
                  </a:lnTo>
                  <a:lnTo>
                    <a:pt x="3961" y="1380"/>
                  </a:lnTo>
                  <a:cubicBezTo>
                    <a:pt x="3917" y="1106"/>
                    <a:pt x="3694" y="968"/>
                    <a:pt x="3472" y="968"/>
                  </a:cubicBezTo>
                  <a:cubicBezTo>
                    <a:pt x="3250" y="968"/>
                    <a:pt x="3029" y="1106"/>
                    <a:pt x="2990" y="1380"/>
                  </a:cubicBezTo>
                  <a:lnTo>
                    <a:pt x="2990" y="3811"/>
                  </a:lnTo>
                  <a:lnTo>
                    <a:pt x="2020" y="3811"/>
                  </a:lnTo>
                  <a:lnTo>
                    <a:pt x="2020" y="2351"/>
                  </a:lnTo>
                  <a:cubicBezTo>
                    <a:pt x="1976" y="2076"/>
                    <a:pt x="1755" y="1939"/>
                    <a:pt x="1534" y="1939"/>
                  </a:cubicBezTo>
                  <a:cubicBezTo>
                    <a:pt x="1314" y="1939"/>
                    <a:pt x="1093" y="2076"/>
                    <a:pt x="1049" y="2351"/>
                  </a:cubicBezTo>
                  <a:lnTo>
                    <a:pt x="1049" y="3811"/>
                  </a:lnTo>
                  <a:lnTo>
                    <a:pt x="559" y="3811"/>
                  </a:lnTo>
                  <a:cubicBezTo>
                    <a:pt x="0" y="3890"/>
                    <a:pt x="0" y="4694"/>
                    <a:pt x="559" y="4782"/>
                  </a:cubicBezTo>
                  <a:lnTo>
                    <a:pt x="6441" y="4782"/>
                  </a:lnTo>
                  <a:cubicBezTo>
                    <a:pt x="6463" y="4785"/>
                    <a:pt x="6486" y="4786"/>
                    <a:pt x="6508" y="4786"/>
                  </a:cubicBezTo>
                  <a:cubicBezTo>
                    <a:pt x="6775" y="4786"/>
                    <a:pt x="7009" y="4572"/>
                    <a:pt x="7009" y="4292"/>
                  </a:cubicBezTo>
                  <a:cubicBezTo>
                    <a:pt x="7009" y="4016"/>
                    <a:pt x="6783" y="3805"/>
                    <a:pt x="6522" y="3805"/>
                  </a:cubicBezTo>
                  <a:cubicBezTo>
                    <a:pt x="6495" y="3805"/>
                    <a:pt x="6468" y="3807"/>
                    <a:pt x="6441" y="3811"/>
                  </a:cubicBezTo>
                  <a:lnTo>
                    <a:pt x="5902" y="3811"/>
                  </a:lnTo>
                  <a:lnTo>
                    <a:pt x="5902" y="420"/>
                  </a:lnTo>
                  <a:cubicBezTo>
                    <a:pt x="5858" y="140"/>
                    <a:pt x="5635" y="0"/>
                    <a:pt x="5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24"/>
            <p:cNvSpPr/>
            <p:nvPr/>
          </p:nvSpPr>
          <p:spPr>
            <a:xfrm>
              <a:off x="2956741" y="3304311"/>
              <a:ext cx="274352" cy="284763"/>
            </a:xfrm>
            <a:custGeom>
              <a:rect b="b" l="l" r="r" t="t"/>
              <a:pathLst>
                <a:path extrusionOk="0" h="14551" w="14019">
                  <a:moveTo>
                    <a:pt x="6711" y="1"/>
                  </a:moveTo>
                  <a:cubicBezTo>
                    <a:pt x="3770" y="1"/>
                    <a:pt x="1115" y="1783"/>
                    <a:pt x="0" y="4510"/>
                  </a:cubicBezTo>
                  <a:lnTo>
                    <a:pt x="6892" y="6804"/>
                  </a:lnTo>
                  <a:cubicBezTo>
                    <a:pt x="7186" y="6912"/>
                    <a:pt x="7304" y="7255"/>
                    <a:pt x="7147" y="7530"/>
                  </a:cubicBezTo>
                  <a:lnTo>
                    <a:pt x="3304" y="13676"/>
                  </a:lnTo>
                  <a:cubicBezTo>
                    <a:pt x="4422" y="14276"/>
                    <a:pt x="5595" y="14551"/>
                    <a:pt x="6738" y="14551"/>
                  </a:cubicBezTo>
                  <a:cubicBezTo>
                    <a:pt x="10542" y="14551"/>
                    <a:pt x="14011" y="11504"/>
                    <a:pt x="14019" y="7275"/>
                  </a:cubicBezTo>
                  <a:cubicBezTo>
                    <a:pt x="14019" y="7000"/>
                    <a:pt x="13793" y="6785"/>
                    <a:pt x="13529" y="6785"/>
                  </a:cubicBezTo>
                  <a:lnTo>
                    <a:pt x="7225" y="6785"/>
                  </a:lnTo>
                  <a:lnTo>
                    <a:pt x="7225" y="491"/>
                  </a:lnTo>
                  <a:cubicBezTo>
                    <a:pt x="7225" y="217"/>
                    <a:pt x="7000" y="1"/>
                    <a:pt x="6735" y="1"/>
                  </a:cubicBezTo>
                  <a:cubicBezTo>
                    <a:pt x="6727" y="1"/>
                    <a:pt x="6719" y="1"/>
                    <a:pt x="6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24"/>
            <p:cNvSpPr/>
            <p:nvPr/>
          </p:nvSpPr>
          <p:spPr>
            <a:xfrm>
              <a:off x="2918951" y="3407641"/>
              <a:ext cx="155210" cy="166091"/>
            </a:xfrm>
            <a:custGeom>
              <a:rect b="b" l="l" r="r" t="t"/>
              <a:pathLst>
                <a:path extrusionOk="0" h="8487" w="7931">
                  <a:moveTo>
                    <a:pt x="1065" y="1"/>
                  </a:moveTo>
                  <a:cubicBezTo>
                    <a:pt x="842" y="1"/>
                    <a:pt x="636" y="154"/>
                    <a:pt x="588" y="387"/>
                  </a:cubicBezTo>
                  <a:cubicBezTo>
                    <a:pt x="0" y="3377"/>
                    <a:pt x="1098" y="6455"/>
                    <a:pt x="3461" y="8376"/>
                  </a:cubicBezTo>
                  <a:cubicBezTo>
                    <a:pt x="3554" y="8451"/>
                    <a:pt x="3664" y="8486"/>
                    <a:pt x="3772" y="8486"/>
                  </a:cubicBezTo>
                  <a:cubicBezTo>
                    <a:pt x="3934" y="8486"/>
                    <a:pt x="4092" y="8406"/>
                    <a:pt x="4186" y="8259"/>
                  </a:cubicBezTo>
                  <a:lnTo>
                    <a:pt x="7931" y="2250"/>
                  </a:lnTo>
                  <a:lnTo>
                    <a:pt x="1216" y="24"/>
                  </a:lnTo>
                  <a:cubicBezTo>
                    <a:pt x="1166" y="8"/>
                    <a:pt x="1115"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124"/>
          <p:cNvGrpSpPr/>
          <p:nvPr/>
        </p:nvGrpSpPr>
        <p:grpSpPr>
          <a:xfrm>
            <a:off x="2354337" y="3284741"/>
            <a:ext cx="284724" cy="323883"/>
            <a:chOff x="2354337" y="3284741"/>
            <a:chExt cx="284724" cy="323883"/>
          </a:xfrm>
        </p:grpSpPr>
        <p:sp>
          <p:nvSpPr>
            <p:cNvPr id="1724" name="Google Shape;1724;p124"/>
            <p:cNvSpPr/>
            <p:nvPr/>
          </p:nvSpPr>
          <p:spPr>
            <a:xfrm>
              <a:off x="2483636" y="3513612"/>
              <a:ext cx="22466" cy="19120"/>
            </a:xfrm>
            <a:custGeom>
              <a:rect b="b" l="l" r="r" t="t"/>
              <a:pathLst>
                <a:path extrusionOk="0" h="977" w="1148">
                  <a:moveTo>
                    <a:pt x="658" y="1"/>
                  </a:moveTo>
                  <a:cubicBezTo>
                    <a:pt x="217" y="1"/>
                    <a:pt x="1" y="521"/>
                    <a:pt x="315" y="834"/>
                  </a:cubicBezTo>
                  <a:cubicBezTo>
                    <a:pt x="413" y="932"/>
                    <a:pt x="534" y="976"/>
                    <a:pt x="654" y="976"/>
                  </a:cubicBezTo>
                  <a:cubicBezTo>
                    <a:pt x="905" y="976"/>
                    <a:pt x="1148" y="783"/>
                    <a:pt x="1148" y="491"/>
                  </a:cubicBezTo>
                  <a:cubicBezTo>
                    <a:pt x="1148" y="217"/>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24"/>
            <p:cNvSpPr/>
            <p:nvPr/>
          </p:nvSpPr>
          <p:spPr>
            <a:xfrm>
              <a:off x="2354337" y="3284741"/>
              <a:ext cx="284724" cy="323883"/>
            </a:xfrm>
            <a:custGeom>
              <a:rect b="b" l="l" r="r" t="t"/>
              <a:pathLst>
                <a:path extrusionOk="0" h="16550" w="14549">
                  <a:moveTo>
                    <a:pt x="7275" y="1"/>
                  </a:moveTo>
                  <a:cubicBezTo>
                    <a:pt x="3255" y="1"/>
                    <a:pt x="1" y="3256"/>
                    <a:pt x="1" y="7275"/>
                  </a:cubicBezTo>
                  <a:lnTo>
                    <a:pt x="1" y="11216"/>
                  </a:lnTo>
                  <a:cubicBezTo>
                    <a:pt x="1" y="12019"/>
                    <a:pt x="648" y="12666"/>
                    <a:pt x="1451" y="12666"/>
                  </a:cubicBezTo>
                  <a:lnTo>
                    <a:pt x="3392" y="12666"/>
                  </a:lnTo>
                  <a:cubicBezTo>
                    <a:pt x="3657" y="12666"/>
                    <a:pt x="3873" y="12451"/>
                    <a:pt x="3873" y="12176"/>
                  </a:cubicBezTo>
                  <a:lnTo>
                    <a:pt x="3873" y="7334"/>
                  </a:lnTo>
                  <a:cubicBezTo>
                    <a:pt x="3873" y="7069"/>
                    <a:pt x="3657" y="6843"/>
                    <a:pt x="3392" y="6843"/>
                  </a:cubicBezTo>
                  <a:lnTo>
                    <a:pt x="1451" y="6843"/>
                  </a:lnTo>
                  <a:cubicBezTo>
                    <a:pt x="1295" y="6843"/>
                    <a:pt x="1128" y="6873"/>
                    <a:pt x="981" y="6922"/>
                  </a:cubicBezTo>
                  <a:cubicBezTo>
                    <a:pt x="1157" y="3579"/>
                    <a:pt x="3922" y="952"/>
                    <a:pt x="7275" y="952"/>
                  </a:cubicBezTo>
                  <a:cubicBezTo>
                    <a:pt x="10617" y="952"/>
                    <a:pt x="13382" y="3579"/>
                    <a:pt x="13558" y="6922"/>
                  </a:cubicBezTo>
                  <a:cubicBezTo>
                    <a:pt x="13411" y="6873"/>
                    <a:pt x="13245" y="6843"/>
                    <a:pt x="13088" y="6843"/>
                  </a:cubicBezTo>
                  <a:lnTo>
                    <a:pt x="11147" y="6843"/>
                  </a:lnTo>
                  <a:cubicBezTo>
                    <a:pt x="10882" y="6843"/>
                    <a:pt x="10666" y="7069"/>
                    <a:pt x="10666" y="7334"/>
                  </a:cubicBezTo>
                  <a:lnTo>
                    <a:pt x="10666" y="12186"/>
                  </a:lnTo>
                  <a:cubicBezTo>
                    <a:pt x="10666" y="12451"/>
                    <a:pt x="10882" y="12666"/>
                    <a:pt x="11147" y="12676"/>
                  </a:cubicBezTo>
                  <a:lnTo>
                    <a:pt x="13088" y="12676"/>
                  </a:lnTo>
                  <a:cubicBezTo>
                    <a:pt x="13254" y="12676"/>
                    <a:pt x="13421" y="12647"/>
                    <a:pt x="13578" y="12588"/>
                  </a:cubicBezTo>
                  <a:lnTo>
                    <a:pt x="13578" y="13157"/>
                  </a:lnTo>
                  <a:cubicBezTo>
                    <a:pt x="13578" y="13960"/>
                    <a:pt x="12921" y="14607"/>
                    <a:pt x="12117" y="14607"/>
                  </a:cubicBezTo>
                  <a:lnTo>
                    <a:pt x="8647" y="14607"/>
                  </a:lnTo>
                  <a:cubicBezTo>
                    <a:pt x="8441" y="14024"/>
                    <a:pt x="7889" y="13643"/>
                    <a:pt x="7288" y="13643"/>
                  </a:cubicBezTo>
                  <a:cubicBezTo>
                    <a:pt x="7202" y="13643"/>
                    <a:pt x="7116" y="13651"/>
                    <a:pt x="7029" y="13666"/>
                  </a:cubicBezTo>
                  <a:cubicBezTo>
                    <a:pt x="6333" y="13784"/>
                    <a:pt x="5824" y="14392"/>
                    <a:pt x="5824" y="15098"/>
                  </a:cubicBezTo>
                  <a:cubicBezTo>
                    <a:pt x="5824" y="15803"/>
                    <a:pt x="6333" y="16411"/>
                    <a:pt x="7029" y="16529"/>
                  </a:cubicBezTo>
                  <a:cubicBezTo>
                    <a:pt x="7111" y="16543"/>
                    <a:pt x="7192" y="16549"/>
                    <a:pt x="7272" y="16549"/>
                  </a:cubicBezTo>
                  <a:cubicBezTo>
                    <a:pt x="7879" y="16549"/>
                    <a:pt x="8439" y="16167"/>
                    <a:pt x="8647" y="15578"/>
                  </a:cubicBezTo>
                  <a:lnTo>
                    <a:pt x="12127" y="15578"/>
                  </a:lnTo>
                  <a:cubicBezTo>
                    <a:pt x="13460" y="15578"/>
                    <a:pt x="14548" y="14500"/>
                    <a:pt x="14548" y="13157"/>
                  </a:cubicBezTo>
                  <a:lnTo>
                    <a:pt x="14548" y="7275"/>
                  </a:lnTo>
                  <a:cubicBezTo>
                    <a:pt x="14548" y="3262"/>
                    <a:pt x="11304" y="11"/>
                    <a:pt x="7293" y="11"/>
                  </a:cubicBezTo>
                  <a:cubicBezTo>
                    <a:pt x="7287" y="11"/>
                    <a:pt x="7281" y="11"/>
                    <a:pt x="7275" y="11"/>
                  </a:cubicBezTo>
                  <a:lnTo>
                    <a:pt x="72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24"/>
            <p:cNvSpPr/>
            <p:nvPr/>
          </p:nvSpPr>
          <p:spPr>
            <a:xfrm>
              <a:off x="2467335" y="3418815"/>
              <a:ext cx="62957" cy="74640"/>
            </a:xfrm>
            <a:custGeom>
              <a:rect b="b" l="l" r="r" t="t"/>
              <a:pathLst>
                <a:path extrusionOk="0" h="3814" w="3217">
                  <a:moveTo>
                    <a:pt x="1500" y="0"/>
                  </a:moveTo>
                  <a:cubicBezTo>
                    <a:pt x="740" y="0"/>
                    <a:pt x="40" y="604"/>
                    <a:pt x="40" y="1453"/>
                  </a:cubicBezTo>
                  <a:cubicBezTo>
                    <a:pt x="1" y="1747"/>
                    <a:pt x="226" y="2012"/>
                    <a:pt x="530" y="2012"/>
                  </a:cubicBezTo>
                  <a:cubicBezTo>
                    <a:pt x="824" y="2012"/>
                    <a:pt x="1059" y="1747"/>
                    <a:pt x="1010" y="1453"/>
                  </a:cubicBezTo>
                  <a:cubicBezTo>
                    <a:pt x="1003" y="1163"/>
                    <a:pt x="1243" y="953"/>
                    <a:pt x="1505" y="953"/>
                  </a:cubicBezTo>
                  <a:cubicBezTo>
                    <a:pt x="1589" y="953"/>
                    <a:pt x="1675" y="974"/>
                    <a:pt x="1755" y="1022"/>
                  </a:cubicBezTo>
                  <a:cubicBezTo>
                    <a:pt x="2089" y="1228"/>
                    <a:pt x="2069" y="1708"/>
                    <a:pt x="1726" y="1884"/>
                  </a:cubicBezTo>
                  <a:cubicBezTo>
                    <a:pt x="1275" y="2130"/>
                    <a:pt x="1001" y="2610"/>
                    <a:pt x="1010" y="3129"/>
                  </a:cubicBezTo>
                  <a:lnTo>
                    <a:pt x="1010" y="3394"/>
                  </a:lnTo>
                  <a:cubicBezTo>
                    <a:pt x="1054" y="3674"/>
                    <a:pt x="1275" y="3813"/>
                    <a:pt x="1496" y="3813"/>
                  </a:cubicBezTo>
                  <a:cubicBezTo>
                    <a:pt x="1716" y="3813"/>
                    <a:pt x="1937" y="3674"/>
                    <a:pt x="1981" y="3394"/>
                  </a:cubicBezTo>
                  <a:lnTo>
                    <a:pt x="1981" y="3129"/>
                  </a:lnTo>
                  <a:cubicBezTo>
                    <a:pt x="1971" y="2973"/>
                    <a:pt x="2040" y="2826"/>
                    <a:pt x="2177" y="2737"/>
                  </a:cubicBezTo>
                  <a:cubicBezTo>
                    <a:pt x="3177" y="2218"/>
                    <a:pt x="3216" y="796"/>
                    <a:pt x="2246" y="208"/>
                  </a:cubicBezTo>
                  <a:cubicBezTo>
                    <a:pt x="2006" y="65"/>
                    <a:pt x="1750" y="0"/>
                    <a:pt x="1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124"/>
          <p:cNvGrpSpPr/>
          <p:nvPr/>
        </p:nvGrpSpPr>
        <p:grpSpPr>
          <a:xfrm>
            <a:off x="4107438" y="2753866"/>
            <a:ext cx="324803" cy="323903"/>
            <a:chOff x="4107438" y="2753866"/>
            <a:chExt cx="324803" cy="323903"/>
          </a:xfrm>
        </p:grpSpPr>
        <p:sp>
          <p:nvSpPr>
            <p:cNvPr id="1728" name="Google Shape;1728;p124"/>
            <p:cNvSpPr/>
            <p:nvPr/>
          </p:nvSpPr>
          <p:spPr>
            <a:xfrm>
              <a:off x="4174582" y="2753866"/>
              <a:ext cx="118575" cy="116755"/>
            </a:xfrm>
            <a:custGeom>
              <a:rect b="b" l="l" r="r" t="t"/>
              <a:pathLst>
                <a:path extrusionOk="0" h="5966" w="6059">
                  <a:moveTo>
                    <a:pt x="4641" y="0"/>
                  </a:moveTo>
                  <a:cubicBezTo>
                    <a:pt x="4517" y="0"/>
                    <a:pt x="4392" y="47"/>
                    <a:pt x="4294" y="140"/>
                  </a:cubicBezTo>
                  <a:lnTo>
                    <a:pt x="187" y="4257"/>
                  </a:lnTo>
                  <a:cubicBezTo>
                    <a:pt x="0" y="4444"/>
                    <a:pt x="0" y="4748"/>
                    <a:pt x="187" y="4944"/>
                  </a:cubicBezTo>
                  <a:lnTo>
                    <a:pt x="1069" y="5826"/>
                  </a:lnTo>
                  <a:cubicBezTo>
                    <a:pt x="1162" y="5919"/>
                    <a:pt x="1284" y="5966"/>
                    <a:pt x="1408" y="5966"/>
                  </a:cubicBezTo>
                  <a:cubicBezTo>
                    <a:pt x="1532" y="5966"/>
                    <a:pt x="1657" y="5919"/>
                    <a:pt x="1755" y="5826"/>
                  </a:cubicBezTo>
                  <a:lnTo>
                    <a:pt x="5863" y="1718"/>
                  </a:lnTo>
                  <a:cubicBezTo>
                    <a:pt x="6059" y="1522"/>
                    <a:pt x="6059" y="1218"/>
                    <a:pt x="5863" y="1032"/>
                  </a:cubicBezTo>
                  <a:lnTo>
                    <a:pt x="4980" y="140"/>
                  </a:lnTo>
                  <a:cubicBezTo>
                    <a:pt x="4887" y="47"/>
                    <a:pt x="4765" y="0"/>
                    <a:pt x="4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24"/>
            <p:cNvSpPr/>
            <p:nvPr/>
          </p:nvSpPr>
          <p:spPr>
            <a:xfrm>
              <a:off x="4291219" y="2870699"/>
              <a:ext cx="118575" cy="116755"/>
            </a:xfrm>
            <a:custGeom>
              <a:rect b="b" l="l" r="r" t="t"/>
              <a:pathLst>
                <a:path extrusionOk="0" h="5966" w="6059">
                  <a:moveTo>
                    <a:pt x="4644" y="1"/>
                  </a:moveTo>
                  <a:cubicBezTo>
                    <a:pt x="4520" y="1"/>
                    <a:pt x="4397" y="47"/>
                    <a:pt x="4304" y="140"/>
                  </a:cubicBezTo>
                  <a:lnTo>
                    <a:pt x="187" y="4257"/>
                  </a:lnTo>
                  <a:cubicBezTo>
                    <a:pt x="1" y="4444"/>
                    <a:pt x="1" y="4748"/>
                    <a:pt x="187" y="4944"/>
                  </a:cubicBezTo>
                  <a:lnTo>
                    <a:pt x="1079" y="5826"/>
                  </a:lnTo>
                  <a:cubicBezTo>
                    <a:pt x="1172" y="5919"/>
                    <a:pt x="1295" y="5966"/>
                    <a:pt x="1418" y="5966"/>
                  </a:cubicBezTo>
                  <a:cubicBezTo>
                    <a:pt x="1542" y="5966"/>
                    <a:pt x="1667" y="5919"/>
                    <a:pt x="1765" y="5826"/>
                  </a:cubicBezTo>
                  <a:lnTo>
                    <a:pt x="5873" y="1719"/>
                  </a:lnTo>
                  <a:cubicBezTo>
                    <a:pt x="6059" y="1522"/>
                    <a:pt x="6059" y="1219"/>
                    <a:pt x="5873" y="1032"/>
                  </a:cubicBezTo>
                  <a:lnTo>
                    <a:pt x="4990" y="140"/>
                  </a:lnTo>
                  <a:cubicBezTo>
                    <a:pt x="4892" y="47"/>
                    <a:pt x="4767" y="1"/>
                    <a:pt x="4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24"/>
            <p:cNvSpPr/>
            <p:nvPr/>
          </p:nvSpPr>
          <p:spPr>
            <a:xfrm>
              <a:off x="4220807" y="2799386"/>
              <a:ext cx="142567" cy="142548"/>
            </a:xfrm>
            <a:custGeom>
              <a:rect b="b" l="l" r="r" t="t"/>
              <a:pathLst>
                <a:path extrusionOk="0" h="7284" w="7285">
                  <a:moveTo>
                    <a:pt x="4255" y="0"/>
                  </a:moveTo>
                  <a:cubicBezTo>
                    <a:pt x="4206" y="69"/>
                    <a:pt x="60" y="4216"/>
                    <a:pt x="1" y="4255"/>
                  </a:cubicBezTo>
                  <a:cubicBezTo>
                    <a:pt x="1491" y="4637"/>
                    <a:pt x="2648" y="5804"/>
                    <a:pt x="3030" y="7284"/>
                  </a:cubicBezTo>
                  <a:cubicBezTo>
                    <a:pt x="3089" y="7225"/>
                    <a:pt x="7235" y="3078"/>
                    <a:pt x="7284" y="3029"/>
                  </a:cubicBezTo>
                  <a:cubicBezTo>
                    <a:pt x="6569" y="2824"/>
                    <a:pt x="5902" y="2451"/>
                    <a:pt x="5363" y="1931"/>
                  </a:cubicBezTo>
                  <a:cubicBezTo>
                    <a:pt x="4745" y="1314"/>
                    <a:pt x="4412" y="520"/>
                    <a:pt x="4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24"/>
            <p:cNvSpPr/>
            <p:nvPr/>
          </p:nvSpPr>
          <p:spPr>
            <a:xfrm>
              <a:off x="4107438" y="2902402"/>
              <a:ext cx="153116" cy="152196"/>
            </a:xfrm>
            <a:custGeom>
              <a:rect b="b" l="l" r="r" t="t"/>
              <a:pathLst>
                <a:path extrusionOk="0" h="7777" w="7824">
                  <a:moveTo>
                    <a:pt x="5764" y="0"/>
                  </a:moveTo>
                  <a:lnTo>
                    <a:pt x="186" y="5578"/>
                  </a:lnTo>
                  <a:cubicBezTo>
                    <a:pt x="0" y="5765"/>
                    <a:pt x="0" y="6069"/>
                    <a:pt x="186" y="6265"/>
                  </a:cubicBezTo>
                  <a:lnTo>
                    <a:pt x="1559" y="7637"/>
                  </a:lnTo>
                  <a:cubicBezTo>
                    <a:pt x="1652" y="7730"/>
                    <a:pt x="1775" y="7777"/>
                    <a:pt x="1898" y="7777"/>
                  </a:cubicBezTo>
                  <a:cubicBezTo>
                    <a:pt x="2022" y="7777"/>
                    <a:pt x="2147" y="7730"/>
                    <a:pt x="2245" y="7637"/>
                  </a:cubicBezTo>
                  <a:lnTo>
                    <a:pt x="7823" y="2059"/>
                  </a:lnTo>
                  <a:cubicBezTo>
                    <a:pt x="7509" y="1079"/>
                    <a:pt x="6745" y="304"/>
                    <a:pt x="5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24"/>
            <p:cNvSpPr/>
            <p:nvPr/>
          </p:nvSpPr>
          <p:spPr>
            <a:xfrm>
              <a:off x="4299282" y="3020762"/>
              <a:ext cx="132959" cy="57007"/>
            </a:xfrm>
            <a:custGeom>
              <a:rect b="b" l="l" r="r" t="t"/>
              <a:pathLst>
                <a:path extrusionOk="0" h="2913" w="6794">
                  <a:moveTo>
                    <a:pt x="5351" y="1"/>
                  </a:moveTo>
                  <a:cubicBezTo>
                    <a:pt x="5345" y="1"/>
                    <a:pt x="5339" y="1"/>
                    <a:pt x="5333" y="1"/>
                  </a:cubicBezTo>
                  <a:lnTo>
                    <a:pt x="1451" y="1"/>
                  </a:lnTo>
                  <a:cubicBezTo>
                    <a:pt x="657" y="1"/>
                    <a:pt x="0" y="648"/>
                    <a:pt x="0" y="1452"/>
                  </a:cubicBezTo>
                  <a:lnTo>
                    <a:pt x="0" y="2422"/>
                  </a:lnTo>
                  <a:cubicBezTo>
                    <a:pt x="0" y="2697"/>
                    <a:pt x="226" y="2912"/>
                    <a:pt x="490" y="2912"/>
                  </a:cubicBezTo>
                  <a:lnTo>
                    <a:pt x="6304" y="2912"/>
                  </a:lnTo>
                  <a:cubicBezTo>
                    <a:pt x="6578" y="2912"/>
                    <a:pt x="6794" y="2697"/>
                    <a:pt x="6794" y="2422"/>
                  </a:cubicBezTo>
                  <a:lnTo>
                    <a:pt x="6794" y="1452"/>
                  </a:lnTo>
                  <a:cubicBezTo>
                    <a:pt x="6794" y="654"/>
                    <a:pt x="6147" y="1"/>
                    <a:pt x="5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3" name="Google Shape;1733;p124"/>
          <p:cNvSpPr/>
          <p:nvPr/>
        </p:nvSpPr>
        <p:spPr>
          <a:xfrm>
            <a:off x="3588304" y="2753788"/>
            <a:ext cx="208929" cy="325508"/>
          </a:xfrm>
          <a:custGeom>
            <a:rect b="b" l="l" r="r" t="t"/>
            <a:pathLst>
              <a:path extrusionOk="0" h="16633" w="10676">
                <a:moveTo>
                  <a:pt x="6784" y="977"/>
                </a:moveTo>
                <a:lnTo>
                  <a:pt x="6784" y="3948"/>
                </a:lnTo>
                <a:lnTo>
                  <a:pt x="3872" y="3948"/>
                </a:lnTo>
                <a:lnTo>
                  <a:pt x="3872" y="977"/>
                </a:lnTo>
                <a:close/>
                <a:moveTo>
                  <a:pt x="2421" y="6781"/>
                </a:moveTo>
                <a:cubicBezTo>
                  <a:pt x="2725" y="6781"/>
                  <a:pt x="2951" y="7045"/>
                  <a:pt x="2912" y="7349"/>
                </a:cubicBezTo>
                <a:lnTo>
                  <a:pt x="2912" y="12182"/>
                </a:lnTo>
                <a:cubicBezTo>
                  <a:pt x="2867" y="12462"/>
                  <a:pt x="2644" y="12601"/>
                  <a:pt x="2423" y="12601"/>
                </a:cubicBezTo>
                <a:cubicBezTo>
                  <a:pt x="2201" y="12601"/>
                  <a:pt x="1980" y="12462"/>
                  <a:pt x="1941" y="12182"/>
                </a:cubicBezTo>
                <a:lnTo>
                  <a:pt x="1941" y="7349"/>
                </a:lnTo>
                <a:cubicBezTo>
                  <a:pt x="1892" y="7045"/>
                  <a:pt x="2118" y="6781"/>
                  <a:pt x="2421" y="6781"/>
                </a:cubicBezTo>
                <a:close/>
                <a:moveTo>
                  <a:pt x="5328" y="6923"/>
                </a:moveTo>
                <a:cubicBezTo>
                  <a:pt x="5551" y="6923"/>
                  <a:pt x="5774" y="7065"/>
                  <a:pt x="5813" y="7349"/>
                </a:cubicBezTo>
                <a:lnTo>
                  <a:pt x="5813" y="12182"/>
                </a:lnTo>
                <a:cubicBezTo>
                  <a:pt x="5774" y="12462"/>
                  <a:pt x="5551" y="12601"/>
                  <a:pt x="5328" y="12601"/>
                </a:cubicBezTo>
                <a:cubicBezTo>
                  <a:pt x="5105" y="12601"/>
                  <a:pt x="4882" y="12462"/>
                  <a:pt x="4843" y="12182"/>
                </a:cubicBezTo>
                <a:lnTo>
                  <a:pt x="4843" y="7349"/>
                </a:lnTo>
                <a:cubicBezTo>
                  <a:pt x="4882" y="7065"/>
                  <a:pt x="5105" y="6923"/>
                  <a:pt x="5328" y="6923"/>
                </a:cubicBezTo>
                <a:close/>
                <a:moveTo>
                  <a:pt x="8235" y="6781"/>
                </a:moveTo>
                <a:cubicBezTo>
                  <a:pt x="8539" y="6781"/>
                  <a:pt x="8764" y="7045"/>
                  <a:pt x="8725" y="7349"/>
                </a:cubicBezTo>
                <a:lnTo>
                  <a:pt x="8725" y="12182"/>
                </a:lnTo>
                <a:cubicBezTo>
                  <a:pt x="8681" y="12462"/>
                  <a:pt x="8460" y="12601"/>
                  <a:pt x="8240" y="12601"/>
                </a:cubicBezTo>
                <a:cubicBezTo>
                  <a:pt x="8019" y="12601"/>
                  <a:pt x="7798" y="12462"/>
                  <a:pt x="7754" y="12182"/>
                </a:cubicBezTo>
                <a:lnTo>
                  <a:pt x="7754" y="7349"/>
                </a:lnTo>
                <a:cubicBezTo>
                  <a:pt x="7705" y="7045"/>
                  <a:pt x="7941" y="6781"/>
                  <a:pt x="8235" y="6781"/>
                </a:cubicBezTo>
                <a:close/>
                <a:moveTo>
                  <a:pt x="2341" y="0"/>
                </a:moveTo>
                <a:cubicBezTo>
                  <a:pt x="2081" y="0"/>
                  <a:pt x="1863" y="211"/>
                  <a:pt x="1863" y="487"/>
                </a:cubicBezTo>
                <a:cubicBezTo>
                  <a:pt x="1863" y="768"/>
                  <a:pt x="2089" y="982"/>
                  <a:pt x="2355" y="982"/>
                </a:cubicBezTo>
                <a:cubicBezTo>
                  <a:pt x="2377" y="982"/>
                  <a:pt x="2399" y="980"/>
                  <a:pt x="2421" y="977"/>
                </a:cubicBezTo>
                <a:lnTo>
                  <a:pt x="2912" y="977"/>
                </a:lnTo>
                <a:lnTo>
                  <a:pt x="2912" y="3948"/>
                </a:lnTo>
                <a:lnTo>
                  <a:pt x="490" y="3948"/>
                </a:lnTo>
                <a:cubicBezTo>
                  <a:pt x="216" y="3948"/>
                  <a:pt x="0" y="4163"/>
                  <a:pt x="0" y="4438"/>
                </a:cubicBezTo>
                <a:lnTo>
                  <a:pt x="0" y="15094"/>
                </a:lnTo>
                <a:cubicBezTo>
                  <a:pt x="0" y="15368"/>
                  <a:pt x="216" y="15584"/>
                  <a:pt x="490" y="15584"/>
                </a:cubicBezTo>
                <a:lnTo>
                  <a:pt x="1941" y="15584"/>
                </a:lnTo>
                <a:lnTo>
                  <a:pt x="1941" y="16074"/>
                </a:lnTo>
                <a:cubicBezTo>
                  <a:pt x="1902" y="16368"/>
                  <a:pt x="2127" y="16633"/>
                  <a:pt x="2431" y="16633"/>
                </a:cubicBezTo>
                <a:cubicBezTo>
                  <a:pt x="2725" y="16633"/>
                  <a:pt x="2961" y="16368"/>
                  <a:pt x="2912" y="16074"/>
                </a:cubicBezTo>
                <a:lnTo>
                  <a:pt x="2912" y="15584"/>
                </a:lnTo>
                <a:lnTo>
                  <a:pt x="7764" y="15584"/>
                </a:lnTo>
                <a:lnTo>
                  <a:pt x="7764" y="16074"/>
                </a:lnTo>
                <a:cubicBezTo>
                  <a:pt x="7715" y="16368"/>
                  <a:pt x="7941" y="16633"/>
                  <a:pt x="8244" y="16633"/>
                </a:cubicBezTo>
                <a:cubicBezTo>
                  <a:pt x="8548" y="16633"/>
                  <a:pt x="8774" y="16368"/>
                  <a:pt x="8725" y="16074"/>
                </a:cubicBezTo>
                <a:lnTo>
                  <a:pt x="8725" y="15584"/>
                </a:lnTo>
                <a:lnTo>
                  <a:pt x="10185" y="15584"/>
                </a:lnTo>
                <a:cubicBezTo>
                  <a:pt x="10450" y="15584"/>
                  <a:pt x="10676" y="15368"/>
                  <a:pt x="10676" y="15094"/>
                </a:cubicBezTo>
                <a:lnTo>
                  <a:pt x="10676" y="4438"/>
                </a:lnTo>
                <a:cubicBezTo>
                  <a:pt x="10676" y="4163"/>
                  <a:pt x="10450" y="3948"/>
                  <a:pt x="10185" y="3948"/>
                </a:cubicBezTo>
                <a:lnTo>
                  <a:pt x="7754" y="3948"/>
                </a:lnTo>
                <a:lnTo>
                  <a:pt x="7754" y="977"/>
                </a:lnTo>
                <a:lnTo>
                  <a:pt x="8244" y="977"/>
                </a:lnTo>
                <a:cubicBezTo>
                  <a:pt x="8267" y="980"/>
                  <a:pt x="8289" y="982"/>
                  <a:pt x="8311" y="982"/>
                </a:cubicBezTo>
                <a:cubicBezTo>
                  <a:pt x="8577" y="982"/>
                  <a:pt x="8803" y="768"/>
                  <a:pt x="8803" y="487"/>
                </a:cubicBezTo>
                <a:cubicBezTo>
                  <a:pt x="8803" y="211"/>
                  <a:pt x="8585" y="0"/>
                  <a:pt x="8325" y="0"/>
                </a:cubicBezTo>
                <a:cubicBezTo>
                  <a:pt x="8298" y="0"/>
                  <a:pt x="8272" y="2"/>
                  <a:pt x="8244" y="7"/>
                </a:cubicBezTo>
                <a:lnTo>
                  <a:pt x="2421" y="7"/>
                </a:lnTo>
                <a:cubicBezTo>
                  <a:pt x="2394" y="2"/>
                  <a:pt x="2367" y="0"/>
                  <a:pt x="2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24"/>
          <p:cNvSpPr/>
          <p:nvPr/>
        </p:nvSpPr>
        <p:spPr>
          <a:xfrm>
            <a:off x="2927778" y="2753905"/>
            <a:ext cx="323649" cy="324060"/>
          </a:xfrm>
          <a:custGeom>
            <a:rect b="b" l="l" r="r" t="t"/>
            <a:pathLst>
              <a:path extrusionOk="0" h="16559" w="16538">
                <a:moveTo>
                  <a:pt x="6813" y="10725"/>
                </a:moveTo>
                <a:lnTo>
                  <a:pt x="6813" y="11696"/>
                </a:lnTo>
                <a:lnTo>
                  <a:pt x="2941" y="11696"/>
                </a:lnTo>
                <a:lnTo>
                  <a:pt x="2941" y="10725"/>
                </a:lnTo>
                <a:close/>
                <a:moveTo>
                  <a:pt x="13597" y="10725"/>
                </a:moveTo>
                <a:lnTo>
                  <a:pt x="13597" y="11696"/>
                </a:lnTo>
                <a:lnTo>
                  <a:pt x="9725" y="11696"/>
                </a:lnTo>
                <a:lnTo>
                  <a:pt x="9725" y="10725"/>
                </a:lnTo>
                <a:close/>
                <a:moveTo>
                  <a:pt x="490" y="1"/>
                </a:moveTo>
                <a:cubicBezTo>
                  <a:pt x="216" y="1"/>
                  <a:pt x="0" y="217"/>
                  <a:pt x="0" y="481"/>
                </a:cubicBezTo>
                <a:lnTo>
                  <a:pt x="0" y="10245"/>
                </a:lnTo>
                <a:cubicBezTo>
                  <a:pt x="0" y="10510"/>
                  <a:pt x="216" y="10725"/>
                  <a:pt x="490" y="10725"/>
                </a:cubicBezTo>
                <a:lnTo>
                  <a:pt x="1970" y="10725"/>
                </a:lnTo>
                <a:lnTo>
                  <a:pt x="1970" y="12186"/>
                </a:lnTo>
                <a:cubicBezTo>
                  <a:pt x="1970" y="12451"/>
                  <a:pt x="2196" y="12676"/>
                  <a:pt x="2461" y="12676"/>
                </a:cubicBezTo>
                <a:lnTo>
                  <a:pt x="6823" y="12676"/>
                </a:lnTo>
                <a:lnTo>
                  <a:pt x="6823" y="16068"/>
                </a:lnTo>
                <a:cubicBezTo>
                  <a:pt x="6823" y="16333"/>
                  <a:pt x="7039" y="16558"/>
                  <a:pt x="7313" y="16558"/>
                </a:cubicBezTo>
                <a:lnTo>
                  <a:pt x="9254" y="16558"/>
                </a:lnTo>
                <a:cubicBezTo>
                  <a:pt x="9519" y="16558"/>
                  <a:pt x="9744" y="16333"/>
                  <a:pt x="9744" y="16068"/>
                </a:cubicBezTo>
                <a:lnTo>
                  <a:pt x="9744" y="12666"/>
                </a:lnTo>
                <a:lnTo>
                  <a:pt x="14107" y="12666"/>
                </a:lnTo>
                <a:cubicBezTo>
                  <a:pt x="14371" y="12666"/>
                  <a:pt x="14597" y="12441"/>
                  <a:pt x="14597" y="12176"/>
                </a:cubicBezTo>
                <a:lnTo>
                  <a:pt x="14597" y="10725"/>
                </a:lnTo>
                <a:lnTo>
                  <a:pt x="16048" y="10725"/>
                </a:lnTo>
                <a:cubicBezTo>
                  <a:pt x="16312" y="10725"/>
                  <a:pt x="16538" y="10510"/>
                  <a:pt x="16538" y="10245"/>
                </a:cubicBezTo>
                <a:lnTo>
                  <a:pt x="16538" y="481"/>
                </a:lnTo>
                <a:cubicBezTo>
                  <a:pt x="16538" y="217"/>
                  <a:pt x="16312" y="1"/>
                  <a:pt x="16048" y="1"/>
                </a:cubicBezTo>
                <a:lnTo>
                  <a:pt x="13597" y="1"/>
                </a:lnTo>
                <a:lnTo>
                  <a:pt x="13597" y="1942"/>
                </a:lnTo>
                <a:lnTo>
                  <a:pt x="14087" y="1942"/>
                </a:lnTo>
                <a:cubicBezTo>
                  <a:pt x="14113" y="1938"/>
                  <a:pt x="14139" y="1935"/>
                  <a:pt x="14165" y="1935"/>
                </a:cubicBezTo>
                <a:cubicBezTo>
                  <a:pt x="14428" y="1935"/>
                  <a:pt x="14656" y="2154"/>
                  <a:pt x="14656" y="2422"/>
                </a:cubicBezTo>
                <a:cubicBezTo>
                  <a:pt x="14656" y="2703"/>
                  <a:pt x="14421" y="2917"/>
                  <a:pt x="14154" y="2917"/>
                </a:cubicBezTo>
                <a:cubicBezTo>
                  <a:pt x="14132" y="2917"/>
                  <a:pt x="14109" y="2915"/>
                  <a:pt x="14087" y="2912"/>
                </a:cubicBezTo>
                <a:lnTo>
                  <a:pt x="12146" y="2912"/>
                </a:lnTo>
                <a:cubicBezTo>
                  <a:pt x="11587" y="2824"/>
                  <a:pt x="11587" y="2020"/>
                  <a:pt x="12146" y="1942"/>
                </a:cubicBezTo>
                <a:lnTo>
                  <a:pt x="12636" y="1942"/>
                </a:lnTo>
                <a:lnTo>
                  <a:pt x="12636" y="1"/>
                </a:lnTo>
                <a:lnTo>
                  <a:pt x="8754" y="1"/>
                </a:lnTo>
                <a:lnTo>
                  <a:pt x="8754" y="1942"/>
                </a:lnTo>
                <a:lnTo>
                  <a:pt x="9244" y="1942"/>
                </a:lnTo>
                <a:cubicBezTo>
                  <a:pt x="9271" y="1938"/>
                  <a:pt x="9297" y="1935"/>
                  <a:pt x="9322" y="1935"/>
                </a:cubicBezTo>
                <a:cubicBezTo>
                  <a:pt x="9584" y="1935"/>
                  <a:pt x="9803" y="2154"/>
                  <a:pt x="9803" y="2422"/>
                </a:cubicBezTo>
                <a:cubicBezTo>
                  <a:pt x="9803" y="2703"/>
                  <a:pt x="9577" y="2917"/>
                  <a:pt x="9311" y="2917"/>
                </a:cubicBezTo>
                <a:cubicBezTo>
                  <a:pt x="9289" y="2917"/>
                  <a:pt x="9267" y="2915"/>
                  <a:pt x="9244" y="2912"/>
                </a:cubicBezTo>
                <a:lnTo>
                  <a:pt x="7303" y="2912"/>
                </a:lnTo>
                <a:cubicBezTo>
                  <a:pt x="7280" y="2915"/>
                  <a:pt x="7257" y="2917"/>
                  <a:pt x="7235" y="2917"/>
                </a:cubicBezTo>
                <a:cubicBezTo>
                  <a:pt x="6961" y="2917"/>
                  <a:pt x="6735" y="2703"/>
                  <a:pt x="6735" y="2422"/>
                </a:cubicBezTo>
                <a:cubicBezTo>
                  <a:pt x="6735" y="2154"/>
                  <a:pt x="6954" y="1935"/>
                  <a:pt x="7223" y="1935"/>
                </a:cubicBezTo>
                <a:cubicBezTo>
                  <a:pt x="7249" y="1935"/>
                  <a:pt x="7276" y="1938"/>
                  <a:pt x="7303" y="1942"/>
                </a:cubicBezTo>
                <a:lnTo>
                  <a:pt x="7793" y="1942"/>
                </a:lnTo>
                <a:lnTo>
                  <a:pt x="7793" y="1"/>
                </a:lnTo>
                <a:lnTo>
                  <a:pt x="3902" y="1"/>
                </a:lnTo>
                <a:lnTo>
                  <a:pt x="3902" y="1942"/>
                </a:lnTo>
                <a:lnTo>
                  <a:pt x="4392" y="1942"/>
                </a:lnTo>
                <a:cubicBezTo>
                  <a:pt x="4951" y="2020"/>
                  <a:pt x="4951" y="2824"/>
                  <a:pt x="4392" y="2912"/>
                </a:cubicBezTo>
                <a:lnTo>
                  <a:pt x="2451" y="2912"/>
                </a:lnTo>
                <a:cubicBezTo>
                  <a:pt x="2428" y="2915"/>
                  <a:pt x="2406" y="2917"/>
                  <a:pt x="2384" y="2917"/>
                </a:cubicBezTo>
                <a:cubicBezTo>
                  <a:pt x="2118" y="2917"/>
                  <a:pt x="1892" y="2703"/>
                  <a:pt x="1892" y="2422"/>
                </a:cubicBezTo>
                <a:cubicBezTo>
                  <a:pt x="1892" y="2154"/>
                  <a:pt x="2112" y="1935"/>
                  <a:pt x="2373" y="1935"/>
                </a:cubicBezTo>
                <a:cubicBezTo>
                  <a:pt x="2398" y="1935"/>
                  <a:pt x="2425" y="1938"/>
                  <a:pt x="2451" y="1942"/>
                </a:cubicBezTo>
                <a:lnTo>
                  <a:pt x="2941" y="1942"/>
                </a:lnTo>
                <a:lnTo>
                  <a:pt x="29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24"/>
          <p:cNvSpPr/>
          <p:nvPr/>
        </p:nvSpPr>
        <p:spPr>
          <a:xfrm>
            <a:off x="2392323" y="2753905"/>
            <a:ext cx="208949" cy="323864"/>
          </a:xfrm>
          <a:custGeom>
            <a:rect b="b" l="l" r="r" t="t"/>
            <a:pathLst>
              <a:path extrusionOk="0" h="16549" w="10677">
                <a:moveTo>
                  <a:pt x="5334" y="2001"/>
                </a:moveTo>
                <a:cubicBezTo>
                  <a:pt x="5775" y="2001"/>
                  <a:pt x="6000" y="2530"/>
                  <a:pt x="5696" y="2834"/>
                </a:cubicBezTo>
                <a:cubicBezTo>
                  <a:pt x="5594" y="2937"/>
                  <a:pt x="5468" y="2983"/>
                  <a:pt x="5345" y="2983"/>
                </a:cubicBezTo>
                <a:cubicBezTo>
                  <a:pt x="5093" y="2983"/>
                  <a:pt x="4853" y="2788"/>
                  <a:pt x="4853" y="2491"/>
                </a:cubicBezTo>
                <a:cubicBezTo>
                  <a:pt x="4853" y="2226"/>
                  <a:pt x="5069" y="2011"/>
                  <a:pt x="5334" y="2001"/>
                </a:cubicBezTo>
                <a:close/>
                <a:moveTo>
                  <a:pt x="5334" y="5902"/>
                </a:moveTo>
                <a:lnTo>
                  <a:pt x="2912" y="6716"/>
                </a:lnTo>
                <a:lnTo>
                  <a:pt x="2912" y="6853"/>
                </a:lnTo>
                <a:lnTo>
                  <a:pt x="7755" y="6853"/>
                </a:lnTo>
                <a:lnTo>
                  <a:pt x="7755" y="6716"/>
                </a:lnTo>
                <a:lnTo>
                  <a:pt x="5334" y="5902"/>
                </a:lnTo>
                <a:close/>
                <a:moveTo>
                  <a:pt x="3873" y="7824"/>
                </a:moveTo>
                <a:lnTo>
                  <a:pt x="3883" y="9755"/>
                </a:lnTo>
                <a:lnTo>
                  <a:pt x="4853" y="9755"/>
                </a:lnTo>
                <a:lnTo>
                  <a:pt x="4853" y="7824"/>
                </a:lnTo>
                <a:close/>
                <a:moveTo>
                  <a:pt x="5814" y="7824"/>
                </a:moveTo>
                <a:lnTo>
                  <a:pt x="5814" y="9755"/>
                </a:lnTo>
                <a:lnTo>
                  <a:pt x="6794" y="9755"/>
                </a:lnTo>
                <a:lnTo>
                  <a:pt x="6794" y="7824"/>
                </a:lnTo>
                <a:close/>
                <a:moveTo>
                  <a:pt x="5319" y="4912"/>
                </a:moveTo>
                <a:cubicBezTo>
                  <a:pt x="5370" y="4912"/>
                  <a:pt x="5422" y="4922"/>
                  <a:pt x="5471" y="4942"/>
                </a:cubicBezTo>
                <a:lnTo>
                  <a:pt x="8382" y="5902"/>
                </a:lnTo>
                <a:cubicBezTo>
                  <a:pt x="8578" y="5971"/>
                  <a:pt x="8716" y="6157"/>
                  <a:pt x="8716" y="6363"/>
                </a:cubicBezTo>
                <a:lnTo>
                  <a:pt x="8725" y="7343"/>
                </a:lnTo>
                <a:cubicBezTo>
                  <a:pt x="8716" y="7608"/>
                  <a:pt x="8500" y="7824"/>
                  <a:pt x="8235" y="7824"/>
                </a:cubicBezTo>
                <a:lnTo>
                  <a:pt x="7745" y="7824"/>
                </a:lnTo>
                <a:lnTo>
                  <a:pt x="7745" y="9765"/>
                </a:lnTo>
                <a:lnTo>
                  <a:pt x="8235" y="9765"/>
                </a:lnTo>
                <a:cubicBezTo>
                  <a:pt x="8262" y="9760"/>
                  <a:pt x="8289" y="9758"/>
                  <a:pt x="8316" y="9758"/>
                </a:cubicBezTo>
                <a:cubicBezTo>
                  <a:pt x="8576" y="9758"/>
                  <a:pt x="8794" y="9969"/>
                  <a:pt x="8794" y="10245"/>
                </a:cubicBezTo>
                <a:cubicBezTo>
                  <a:pt x="8794" y="10526"/>
                  <a:pt x="8568" y="10740"/>
                  <a:pt x="8302" y="10740"/>
                </a:cubicBezTo>
                <a:cubicBezTo>
                  <a:pt x="8280" y="10740"/>
                  <a:pt x="8258" y="10738"/>
                  <a:pt x="8235" y="10735"/>
                </a:cubicBezTo>
                <a:lnTo>
                  <a:pt x="2422" y="10735"/>
                </a:lnTo>
                <a:cubicBezTo>
                  <a:pt x="2399" y="10738"/>
                  <a:pt x="2376" y="10740"/>
                  <a:pt x="2353" y="10740"/>
                </a:cubicBezTo>
                <a:cubicBezTo>
                  <a:pt x="2079" y="10740"/>
                  <a:pt x="1853" y="10526"/>
                  <a:pt x="1853" y="10245"/>
                </a:cubicBezTo>
                <a:cubicBezTo>
                  <a:pt x="1853" y="9969"/>
                  <a:pt x="2071" y="9758"/>
                  <a:pt x="2339" y="9758"/>
                </a:cubicBezTo>
                <a:cubicBezTo>
                  <a:pt x="2366" y="9758"/>
                  <a:pt x="2394" y="9760"/>
                  <a:pt x="2422" y="9765"/>
                </a:cubicBezTo>
                <a:lnTo>
                  <a:pt x="2912" y="9765"/>
                </a:lnTo>
                <a:lnTo>
                  <a:pt x="2912" y="7824"/>
                </a:lnTo>
                <a:lnTo>
                  <a:pt x="2422" y="7824"/>
                </a:lnTo>
                <a:cubicBezTo>
                  <a:pt x="2148" y="7824"/>
                  <a:pt x="1932" y="7598"/>
                  <a:pt x="1932" y="7334"/>
                </a:cubicBezTo>
                <a:lnTo>
                  <a:pt x="1932" y="6363"/>
                </a:lnTo>
                <a:cubicBezTo>
                  <a:pt x="1932" y="6157"/>
                  <a:pt x="2059" y="5971"/>
                  <a:pt x="2255" y="5902"/>
                </a:cubicBezTo>
                <a:lnTo>
                  <a:pt x="5167" y="4942"/>
                </a:lnTo>
                <a:cubicBezTo>
                  <a:pt x="5216" y="4922"/>
                  <a:pt x="5267" y="4912"/>
                  <a:pt x="5319" y="4912"/>
                </a:cubicBezTo>
                <a:close/>
                <a:moveTo>
                  <a:pt x="6375" y="13630"/>
                </a:moveTo>
                <a:cubicBezTo>
                  <a:pt x="6643" y="13630"/>
                  <a:pt x="6863" y="13849"/>
                  <a:pt x="6863" y="14117"/>
                </a:cubicBezTo>
                <a:cubicBezTo>
                  <a:pt x="6863" y="14398"/>
                  <a:pt x="6637" y="14612"/>
                  <a:pt x="6363" y="14612"/>
                </a:cubicBezTo>
                <a:cubicBezTo>
                  <a:pt x="6340" y="14612"/>
                  <a:pt x="6317" y="14610"/>
                  <a:pt x="6294" y="14607"/>
                </a:cubicBezTo>
                <a:lnTo>
                  <a:pt x="4363" y="14607"/>
                </a:lnTo>
                <a:cubicBezTo>
                  <a:pt x="3804" y="14519"/>
                  <a:pt x="3804" y="13715"/>
                  <a:pt x="4363" y="13637"/>
                </a:cubicBezTo>
                <a:lnTo>
                  <a:pt x="6294" y="13637"/>
                </a:lnTo>
                <a:cubicBezTo>
                  <a:pt x="6321" y="13633"/>
                  <a:pt x="6348" y="13630"/>
                  <a:pt x="6375" y="13630"/>
                </a:cubicBezTo>
                <a:close/>
                <a:moveTo>
                  <a:pt x="491" y="1"/>
                </a:moveTo>
                <a:cubicBezTo>
                  <a:pt x="226" y="1"/>
                  <a:pt x="1" y="217"/>
                  <a:pt x="1" y="481"/>
                </a:cubicBezTo>
                <a:lnTo>
                  <a:pt x="1" y="16058"/>
                </a:lnTo>
                <a:cubicBezTo>
                  <a:pt x="1" y="16333"/>
                  <a:pt x="226" y="16548"/>
                  <a:pt x="491" y="16548"/>
                </a:cubicBezTo>
                <a:lnTo>
                  <a:pt x="10186" y="16548"/>
                </a:lnTo>
                <a:cubicBezTo>
                  <a:pt x="10451" y="16548"/>
                  <a:pt x="10676" y="16333"/>
                  <a:pt x="10676" y="16058"/>
                </a:cubicBezTo>
                <a:lnTo>
                  <a:pt x="10676" y="481"/>
                </a:lnTo>
                <a:cubicBezTo>
                  <a:pt x="10676" y="217"/>
                  <a:pt x="10451" y="1"/>
                  <a:pt x="10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24"/>
          <p:cNvSpPr/>
          <p:nvPr/>
        </p:nvSpPr>
        <p:spPr>
          <a:xfrm>
            <a:off x="4108005" y="2303658"/>
            <a:ext cx="324236" cy="208734"/>
          </a:xfrm>
          <a:custGeom>
            <a:rect b="b" l="l" r="r" t="t"/>
            <a:pathLst>
              <a:path extrusionOk="0" h="10666" w="16568">
                <a:moveTo>
                  <a:pt x="6420" y="3868"/>
                </a:moveTo>
                <a:cubicBezTo>
                  <a:pt x="6686" y="3868"/>
                  <a:pt x="6912" y="4082"/>
                  <a:pt x="6912" y="4363"/>
                </a:cubicBezTo>
                <a:cubicBezTo>
                  <a:pt x="6912" y="4630"/>
                  <a:pt x="6692" y="4849"/>
                  <a:pt x="6431" y="4849"/>
                </a:cubicBezTo>
                <a:cubicBezTo>
                  <a:pt x="6405" y="4849"/>
                  <a:pt x="6379" y="4847"/>
                  <a:pt x="6353" y="4843"/>
                </a:cubicBezTo>
                <a:lnTo>
                  <a:pt x="2442" y="4843"/>
                </a:lnTo>
                <a:cubicBezTo>
                  <a:pt x="1883" y="4764"/>
                  <a:pt x="1883" y="3961"/>
                  <a:pt x="2442" y="3872"/>
                </a:cubicBezTo>
                <a:lnTo>
                  <a:pt x="6353" y="3872"/>
                </a:lnTo>
                <a:cubicBezTo>
                  <a:pt x="6375" y="3869"/>
                  <a:pt x="6398" y="3868"/>
                  <a:pt x="6420" y="3868"/>
                </a:cubicBezTo>
                <a:close/>
                <a:moveTo>
                  <a:pt x="4479" y="5809"/>
                </a:moveTo>
                <a:cubicBezTo>
                  <a:pt x="4745" y="5809"/>
                  <a:pt x="4971" y="6023"/>
                  <a:pt x="4971" y="6304"/>
                </a:cubicBezTo>
                <a:cubicBezTo>
                  <a:pt x="4971" y="6571"/>
                  <a:pt x="4751" y="6790"/>
                  <a:pt x="4490" y="6790"/>
                </a:cubicBezTo>
                <a:cubicBezTo>
                  <a:pt x="4464" y="6790"/>
                  <a:pt x="4438" y="6788"/>
                  <a:pt x="4412" y="6784"/>
                </a:cubicBezTo>
                <a:lnTo>
                  <a:pt x="2442" y="6784"/>
                </a:lnTo>
                <a:cubicBezTo>
                  <a:pt x="1883" y="6696"/>
                  <a:pt x="1883" y="5902"/>
                  <a:pt x="2442" y="5813"/>
                </a:cubicBezTo>
                <a:lnTo>
                  <a:pt x="4412" y="5813"/>
                </a:lnTo>
                <a:cubicBezTo>
                  <a:pt x="4434" y="5810"/>
                  <a:pt x="4457" y="5809"/>
                  <a:pt x="4479" y="5809"/>
                </a:cubicBezTo>
                <a:close/>
                <a:moveTo>
                  <a:pt x="11186" y="1863"/>
                </a:moveTo>
                <a:cubicBezTo>
                  <a:pt x="11490" y="1863"/>
                  <a:pt x="11715" y="2127"/>
                  <a:pt x="11676" y="2422"/>
                </a:cubicBezTo>
                <a:lnTo>
                  <a:pt x="11676" y="4157"/>
                </a:lnTo>
                <a:lnTo>
                  <a:pt x="14441" y="6931"/>
                </a:lnTo>
                <a:cubicBezTo>
                  <a:pt x="14627" y="7117"/>
                  <a:pt x="14627" y="7421"/>
                  <a:pt x="14441" y="7607"/>
                </a:cubicBezTo>
                <a:lnTo>
                  <a:pt x="14450" y="7607"/>
                </a:lnTo>
                <a:cubicBezTo>
                  <a:pt x="14352" y="7700"/>
                  <a:pt x="14227" y="7747"/>
                  <a:pt x="14104" y="7747"/>
                </a:cubicBezTo>
                <a:cubicBezTo>
                  <a:pt x="13980" y="7747"/>
                  <a:pt x="13857" y="7700"/>
                  <a:pt x="13764" y="7607"/>
                </a:cubicBezTo>
                <a:lnTo>
                  <a:pt x="11676" y="5529"/>
                </a:lnTo>
                <a:lnTo>
                  <a:pt x="11676" y="7068"/>
                </a:lnTo>
                <a:lnTo>
                  <a:pt x="12509" y="7892"/>
                </a:lnTo>
                <a:cubicBezTo>
                  <a:pt x="12745" y="8068"/>
                  <a:pt x="12774" y="8421"/>
                  <a:pt x="12558" y="8637"/>
                </a:cubicBezTo>
                <a:cubicBezTo>
                  <a:pt x="12464" y="8731"/>
                  <a:pt x="12340" y="8778"/>
                  <a:pt x="12215" y="8778"/>
                </a:cubicBezTo>
                <a:cubicBezTo>
                  <a:pt x="12067" y="8778"/>
                  <a:pt x="11919" y="8711"/>
                  <a:pt x="11823" y="8578"/>
                </a:cubicBezTo>
                <a:lnTo>
                  <a:pt x="11196" y="7950"/>
                </a:lnTo>
                <a:lnTo>
                  <a:pt x="10568" y="8578"/>
                </a:lnTo>
                <a:cubicBezTo>
                  <a:pt x="10472" y="8711"/>
                  <a:pt x="10324" y="8778"/>
                  <a:pt x="10175" y="8778"/>
                </a:cubicBezTo>
                <a:cubicBezTo>
                  <a:pt x="10049" y="8778"/>
                  <a:pt x="9922" y="8731"/>
                  <a:pt x="9823" y="8637"/>
                </a:cubicBezTo>
                <a:cubicBezTo>
                  <a:pt x="9608" y="8421"/>
                  <a:pt x="9637" y="8068"/>
                  <a:pt x="9882" y="7892"/>
                </a:cubicBezTo>
                <a:lnTo>
                  <a:pt x="10706" y="7068"/>
                </a:lnTo>
                <a:lnTo>
                  <a:pt x="10706" y="5529"/>
                </a:lnTo>
                <a:lnTo>
                  <a:pt x="8627" y="7617"/>
                </a:lnTo>
                <a:cubicBezTo>
                  <a:pt x="8534" y="7684"/>
                  <a:pt x="8435" y="7713"/>
                  <a:pt x="8341" y="7713"/>
                </a:cubicBezTo>
                <a:cubicBezTo>
                  <a:pt x="7979" y="7713"/>
                  <a:pt x="7677" y="7288"/>
                  <a:pt x="7941" y="6931"/>
                </a:cubicBezTo>
                <a:lnTo>
                  <a:pt x="10706" y="4166"/>
                </a:lnTo>
                <a:lnTo>
                  <a:pt x="10706" y="2422"/>
                </a:lnTo>
                <a:cubicBezTo>
                  <a:pt x="10657" y="2127"/>
                  <a:pt x="10892" y="1863"/>
                  <a:pt x="11186" y="1863"/>
                </a:cubicBezTo>
                <a:close/>
                <a:moveTo>
                  <a:pt x="491" y="0"/>
                </a:moveTo>
                <a:cubicBezTo>
                  <a:pt x="216" y="0"/>
                  <a:pt x="1" y="226"/>
                  <a:pt x="1" y="490"/>
                </a:cubicBezTo>
                <a:lnTo>
                  <a:pt x="1" y="10186"/>
                </a:lnTo>
                <a:cubicBezTo>
                  <a:pt x="10" y="10450"/>
                  <a:pt x="226" y="10666"/>
                  <a:pt x="491" y="10666"/>
                </a:cubicBezTo>
                <a:lnTo>
                  <a:pt x="3432" y="10666"/>
                </a:lnTo>
                <a:cubicBezTo>
                  <a:pt x="3696" y="10666"/>
                  <a:pt x="3912" y="10450"/>
                  <a:pt x="3922" y="10186"/>
                </a:cubicBezTo>
                <a:cubicBezTo>
                  <a:pt x="3873" y="9882"/>
                  <a:pt x="4108" y="9617"/>
                  <a:pt x="4402" y="9617"/>
                </a:cubicBezTo>
                <a:cubicBezTo>
                  <a:pt x="4706" y="9617"/>
                  <a:pt x="4932" y="9882"/>
                  <a:pt x="4892" y="10186"/>
                </a:cubicBezTo>
                <a:cubicBezTo>
                  <a:pt x="4892" y="10450"/>
                  <a:pt x="5108" y="10666"/>
                  <a:pt x="5382" y="10666"/>
                </a:cubicBezTo>
                <a:lnTo>
                  <a:pt x="16078" y="10666"/>
                </a:lnTo>
                <a:cubicBezTo>
                  <a:pt x="16342" y="10666"/>
                  <a:pt x="16558" y="10450"/>
                  <a:pt x="16568" y="10186"/>
                </a:cubicBezTo>
                <a:lnTo>
                  <a:pt x="16568" y="490"/>
                </a:lnTo>
                <a:cubicBezTo>
                  <a:pt x="16568" y="216"/>
                  <a:pt x="16342" y="0"/>
                  <a:pt x="16078" y="0"/>
                </a:cubicBezTo>
                <a:lnTo>
                  <a:pt x="5382" y="0"/>
                </a:lnTo>
                <a:cubicBezTo>
                  <a:pt x="5108" y="0"/>
                  <a:pt x="4892" y="216"/>
                  <a:pt x="4892" y="490"/>
                </a:cubicBezTo>
                <a:cubicBezTo>
                  <a:pt x="4848" y="770"/>
                  <a:pt x="4625" y="909"/>
                  <a:pt x="4403" y="909"/>
                </a:cubicBezTo>
                <a:cubicBezTo>
                  <a:pt x="4182" y="909"/>
                  <a:pt x="3961" y="770"/>
                  <a:pt x="3922" y="490"/>
                </a:cubicBezTo>
                <a:cubicBezTo>
                  <a:pt x="3922" y="216"/>
                  <a:pt x="3696" y="0"/>
                  <a:pt x="3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7" name="Google Shape;1737;p124"/>
          <p:cNvGrpSpPr/>
          <p:nvPr/>
        </p:nvGrpSpPr>
        <p:grpSpPr>
          <a:xfrm>
            <a:off x="3530749" y="2265673"/>
            <a:ext cx="330185" cy="284528"/>
            <a:chOff x="3530749" y="2265673"/>
            <a:chExt cx="330185" cy="284528"/>
          </a:xfrm>
        </p:grpSpPr>
        <p:sp>
          <p:nvSpPr>
            <p:cNvPr id="1738" name="Google Shape;1738;p124"/>
            <p:cNvSpPr/>
            <p:nvPr/>
          </p:nvSpPr>
          <p:spPr>
            <a:xfrm>
              <a:off x="3530749" y="2341643"/>
              <a:ext cx="132763" cy="113780"/>
            </a:xfrm>
            <a:custGeom>
              <a:rect b="b" l="l" r="r" t="t"/>
              <a:pathLst>
                <a:path extrusionOk="0" h="5814" w="6784">
                  <a:moveTo>
                    <a:pt x="1451" y="0"/>
                  </a:moveTo>
                  <a:cubicBezTo>
                    <a:pt x="657" y="0"/>
                    <a:pt x="0" y="647"/>
                    <a:pt x="0" y="1451"/>
                  </a:cubicBezTo>
                  <a:lnTo>
                    <a:pt x="0" y="4353"/>
                  </a:lnTo>
                  <a:cubicBezTo>
                    <a:pt x="0" y="5157"/>
                    <a:pt x="647" y="5804"/>
                    <a:pt x="1451" y="5804"/>
                  </a:cubicBezTo>
                  <a:lnTo>
                    <a:pt x="6784" y="5813"/>
                  </a:lnTo>
                  <a:lnTo>
                    <a:pt x="6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24"/>
            <p:cNvSpPr/>
            <p:nvPr/>
          </p:nvSpPr>
          <p:spPr>
            <a:xfrm>
              <a:off x="3682495" y="2295987"/>
              <a:ext cx="96128" cy="205094"/>
            </a:xfrm>
            <a:custGeom>
              <a:rect b="b" l="l" r="r" t="t"/>
              <a:pathLst>
                <a:path extrusionOk="0" h="10480" w="4912">
                  <a:moveTo>
                    <a:pt x="4912" y="0"/>
                  </a:moveTo>
                  <a:lnTo>
                    <a:pt x="0" y="2078"/>
                  </a:lnTo>
                  <a:lnTo>
                    <a:pt x="0" y="8391"/>
                  </a:lnTo>
                  <a:lnTo>
                    <a:pt x="4912" y="10480"/>
                  </a:lnTo>
                  <a:lnTo>
                    <a:pt x="49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24"/>
            <p:cNvSpPr/>
            <p:nvPr/>
          </p:nvSpPr>
          <p:spPr>
            <a:xfrm>
              <a:off x="3835591" y="2380960"/>
              <a:ext cx="25343" cy="53739"/>
            </a:xfrm>
            <a:custGeom>
              <a:rect b="b" l="l" r="r" t="t"/>
              <a:pathLst>
                <a:path extrusionOk="0" h="2746" w="1295">
                  <a:moveTo>
                    <a:pt x="0" y="1"/>
                  </a:moveTo>
                  <a:lnTo>
                    <a:pt x="0" y="11"/>
                  </a:lnTo>
                  <a:lnTo>
                    <a:pt x="0" y="2746"/>
                  </a:lnTo>
                  <a:cubicBezTo>
                    <a:pt x="1294" y="2285"/>
                    <a:pt x="1294" y="46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24"/>
            <p:cNvSpPr/>
            <p:nvPr/>
          </p:nvSpPr>
          <p:spPr>
            <a:xfrm>
              <a:off x="3797410" y="2265673"/>
              <a:ext cx="19002" cy="264332"/>
            </a:xfrm>
            <a:custGeom>
              <a:rect b="b" l="l" r="r" t="t"/>
              <a:pathLst>
                <a:path extrusionOk="0" h="13507" w="971">
                  <a:moveTo>
                    <a:pt x="481" y="0"/>
                  </a:moveTo>
                  <a:cubicBezTo>
                    <a:pt x="482" y="0"/>
                    <a:pt x="484" y="0"/>
                    <a:pt x="486" y="0"/>
                  </a:cubicBezTo>
                  <a:lnTo>
                    <a:pt x="486" y="0"/>
                  </a:lnTo>
                  <a:cubicBezTo>
                    <a:pt x="487" y="0"/>
                    <a:pt x="489" y="0"/>
                    <a:pt x="491" y="0"/>
                  </a:cubicBezTo>
                  <a:close/>
                  <a:moveTo>
                    <a:pt x="486" y="0"/>
                  </a:moveTo>
                  <a:cubicBezTo>
                    <a:pt x="223" y="3"/>
                    <a:pt x="0" y="227"/>
                    <a:pt x="0" y="490"/>
                  </a:cubicBezTo>
                  <a:lnTo>
                    <a:pt x="0" y="13087"/>
                  </a:lnTo>
                  <a:cubicBezTo>
                    <a:pt x="45" y="13367"/>
                    <a:pt x="268" y="13506"/>
                    <a:pt x="489" y="13506"/>
                  </a:cubicBezTo>
                  <a:cubicBezTo>
                    <a:pt x="711" y="13506"/>
                    <a:pt x="932" y="13367"/>
                    <a:pt x="971" y="13087"/>
                  </a:cubicBezTo>
                  <a:lnTo>
                    <a:pt x="971" y="490"/>
                  </a:lnTo>
                  <a:cubicBezTo>
                    <a:pt x="971" y="218"/>
                    <a:pt x="758" y="3"/>
                    <a:pt x="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24"/>
            <p:cNvSpPr/>
            <p:nvPr/>
          </p:nvSpPr>
          <p:spPr>
            <a:xfrm>
              <a:off x="3549732" y="2473428"/>
              <a:ext cx="96324" cy="76773"/>
            </a:xfrm>
            <a:custGeom>
              <a:rect b="b" l="l" r="r" t="t"/>
              <a:pathLst>
                <a:path extrusionOk="0" h="3923" w="4922">
                  <a:moveTo>
                    <a:pt x="1" y="1"/>
                  </a:moveTo>
                  <a:lnTo>
                    <a:pt x="1" y="2471"/>
                  </a:lnTo>
                  <a:cubicBezTo>
                    <a:pt x="1" y="3079"/>
                    <a:pt x="383" y="3628"/>
                    <a:pt x="952" y="3834"/>
                  </a:cubicBezTo>
                  <a:cubicBezTo>
                    <a:pt x="1108" y="3893"/>
                    <a:pt x="1285" y="3922"/>
                    <a:pt x="1451" y="3922"/>
                  </a:cubicBezTo>
                  <a:lnTo>
                    <a:pt x="4363" y="3922"/>
                  </a:lnTo>
                  <a:cubicBezTo>
                    <a:pt x="4922" y="3834"/>
                    <a:pt x="4922" y="3040"/>
                    <a:pt x="4363" y="2952"/>
                  </a:cubicBezTo>
                  <a:lnTo>
                    <a:pt x="3873" y="2952"/>
                  </a:lnTo>
                  <a:lnTo>
                    <a:pt x="3873" y="1"/>
                  </a:lnTo>
                  <a:cubicBezTo>
                    <a:pt x="3337" y="7"/>
                    <a:pt x="2073" y="16"/>
                    <a:pt x="1133" y="16"/>
                  </a:cubicBezTo>
                  <a:cubicBezTo>
                    <a:pt x="526" y="16"/>
                    <a:pt x="54" y="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124"/>
          <p:cNvGrpSpPr/>
          <p:nvPr/>
        </p:nvGrpSpPr>
        <p:grpSpPr>
          <a:xfrm>
            <a:off x="2926427" y="2279039"/>
            <a:ext cx="325586" cy="257835"/>
            <a:chOff x="2926427" y="2279039"/>
            <a:chExt cx="325586" cy="257835"/>
          </a:xfrm>
        </p:grpSpPr>
        <p:sp>
          <p:nvSpPr>
            <p:cNvPr id="1744" name="Google Shape;1744;p124"/>
            <p:cNvSpPr/>
            <p:nvPr/>
          </p:nvSpPr>
          <p:spPr>
            <a:xfrm>
              <a:off x="3012379" y="2279039"/>
              <a:ext cx="239635" cy="162568"/>
            </a:xfrm>
            <a:custGeom>
              <a:rect b="b" l="l" r="r" t="t"/>
              <a:pathLst>
                <a:path extrusionOk="0" h="8307" w="12245">
                  <a:moveTo>
                    <a:pt x="8287" y="1"/>
                  </a:moveTo>
                  <a:cubicBezTo>
                    <a:pt x="8164" y="1"/>
                    <a:pt x="8039" y="47"/>
                    <a:pt x="7941" y="141"/>
                  </a:cubicBezTo>
                  <a:lnTo>
                    <a:pt x="6676" y="1405"/>
                  </a:lnTo>
                  <a:cubicBezTo>
                    <a:pt x="6625" y="1405"/>
                    <a:pt x="6238" y="1274"/>
                    <a:pt x="5702" y="1274"/>
                  </a:cubicBezTo>
                  <a:cubicBezTo>
                    <a:pt x="5094" y="1274"/>
                    <a:pt x="4296" y="1442"/>
                    <a:pt x="3578" y="2160"/>
                  </a:cubicBezTo>
                  <a:lnTo>
                    <a:pt x="186" y="5552"/>
                  </a:lnTo>
                  <a:cubicBezTo>
                    <a:pt x="0" y="5738"/>
                    <a:pt x="0" y="6042"/>
                    <a:pt x="186" y="6238"/>
                  </a:cubicBezTo>
                  <a:cubicBezTo>
                    <a:pt x="662" y="6709"/>
                    <a:pt x="1284" y="6944"/>
                    <a:pt x="1906" y="6944"/>
                  </a:cubicBezTo>
                  <a:cubicBezTo>
                    <a:pt x="2527" y="6944"/>
                    <a:pt x="3147" y="6709"/>
                    <a:pt x="3618" y="6238"/>
                  </a:cubicBezTo>
                  <a:lnTo>
                    <a:pt x="4117" y="5738"/>
                  </a:lnTo>
                  <a:cubicBezTo>
                    <a:pt x="4504" y="5975"/>
                    <a:pt x="4939" y="6091"/>
                    <a:pt x="5372" y="6091"/>
                  </a:cubicBezTo>
                  <a:cubicBezTo>
                    <a:pt x="5874" y="6091"/>
                    <a:pt x="6373" y="5935"/>
                    <a:pt x="6794" y="5630"/>
                  </a:cubicBezTo>
                  <a:lnTo>
                    <a:pt x="8774" y="7601"/>
                  </a:lnTo>
                  <a:cubicBezTo>
                    <a:pt x="8980" y="7807"/>
                    <a:pt x="9146" y="8042"/>
                    <a:pt x="9264" y="8307"/>
                  </a:cubicBezTo>
                  <a:cubicBezTo>
                    <a:pt x="9931" y="7522"/>
                    <a:pt x="10411" y="6601"/>
                    <a:pt x="10695" y="5611"/>
                  </a:cubicBezTo>
                  <a:lnTo>
                    <a:pt x="12058" y="4258"/>
                  </a:lnTo>
                  <a:cubicBezTo>
                    <a:pt x="12244" y="4062"/>
                    <a:pt x="12244" y="3758"/>
                    <a:pt x="12058" y="3572"/>
                  </a:cubicBezTo>
                  <a:lnTo>
                    <a:pt x="8627" y="141"/>
                  </a:lnTo>
                  <a:cubicBezTo>
                    <a:pt x="8534" y="47"/>
                    <a:pt x="8411" y="1"/>
                    <a:pt x="8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24"/>
            <p:cNvSpPr/>
            <p:nvPr/>
          </p:nvSpPr>
          <p:spPr>
            <a:xfrm>
              <a:off x="2926427" y="2279998"/>
              <a:ext cx="256895" cy="256876"/>
            </a:xfrm>
            <a:custGeom>
              <a:rect b="b" l="l" r="r" t="t"/>
              <a:pathLst>
                <a:path extrusionOk="0" h="13126" w="13127">
                  <a:moveTo>
                    <a:pt x="3957" y="1"/>
                  </a:moveTo>
                  <a:cubicBezTo>
                    <a:pt x="3833" y="1"/>
                    <a:pt x="3711" y="48"/>
                    <a:pt x="3618" y="141"/>
                  </a:cubicBezTo>
                  <a:lnTo>
                    <a:pt x="187" y="3572"/>
                  </a:lnTo>
                  <a:cubicBezTo>
                    <a:pt x="0" y="3758"/>
                    <a:pt x="0" y="4062"/>
                    <a:pt x="187" y="4258"/>
                  </a:cubicBezTo>
                  <a:cubicBezTo>
                    <a:pt x="1040" y="5101"/>
                    <a:pt x="1647" y="6150"/>
                    <a:pt x="1961" y="7307"/>
                  </a:cubicBezTo>
                  <a:cubicBezTo>
                    <a:pt x="2363" y="8865"/>
                    <a:pt x="3226" y="10248"/>
                    <a:pt x="4441" y="11297"/>
                  </a:cubicBezTo>
                  <a:lnTo>
                    <a:pt x="5941" y="12551"/>
                  </a:lnTo>
                  <a:cubicBezTo>
                    <a:pt x="6387" y="12932"/>
                    <a:pt x="6941" y="13125"/>
                    <a:pt x="7498" y="13125"/>
                  </a:cubicBezTo>
                  <a:cubicBezTo>
                    <a:pt x="7958" y="13125"/>
                    <a:pt x="8420" y="12994"/>
                    <a:pt x="8823" y="12728"/>
                  </a:cubicBezTo>
                  <a:lnTo>
                    <a:pt x="12244" y="10483"/>
                  </a:lnTo>
                  <a:cubicBezTo>
                    <a:pt x="13019" y="9983"/>
                    <a:pt x="13127" y="8895"/>
                    <a:pt x="12480" y="8238"/>
                  </a:cubicBezTo>
                  <a:lnTo>
                    <a:pt x="11019" y="6777"/>
                  </a:lnTo>
                  <a:cubicBezTo>
                    <a:pt x="10617" y="6933"/>
                    <a:pt x="10192" y="7012"/>
                    <a:pt x="9768" y="7012"/>
                  </a:cubicBezTo>
                  <a:cubicBezTo>
                    <a:pt x="9415" y="7012"/>
                    <a:pt x="9063" y="6957"/>
                    <a:pt x="8725" y="6846"/>
                  </a:cubicBezTo>
                  <a:cubicBezTo>
                    <a:pt x="7786" y="7476"/>
                    <a:pt x="6900" y="7869"/>
                    <a:pt x="6050" y="7869"/>
                  </a:cubicBezTo>
                  <a:cubicBezTo>
                    <a:pt x="5311" y="7869"/>
                    <a:pt x="4599" y="7572"/>
                    <a:pt x="3902" y="6875"/>
                  </a:cubicBezTo>
                  <a:cubicBezTo>
                    <a:pt x="3333" y="6307"/>
                    <a:pt x="3333" y="5385"/>
                    <a:pt x="3902" y="4817"/>
                  </a:cubicBezTo>
                  <a:lnTo>
                    <a:pt x="7010" y="1709"/>
                  </a:lnTo>
                  <a:lnTo>
                    <a:pt x="5598" y="1435"/>
                  </a:lnTo>
                  <a:lnTo>
                    <a:pt x="4304" y="141"/>
                  </a:lnTo>
                  <a:cubicBezTo>
                    <a:pt x="4206" y="48"/>
                    <a:pt x="4081" y="1"/>
                    <a:pt x="3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124"/>
          <p:cNvGrpSpPr/>
          <p:nvPr/>
        </p:nvGrpSpPr>
        <p:grpSpPr>
          <a:xfrm>
            <a:off x="2343222" y="2246064"/>
            <a:ext cx="307151" cy="323864"/>
            <a:chOff x="2343222" y="2246064"/>
            <a:chExt cx="307151" cy="323864"/>
          </a:xfrm>
        </p:grpSpPr>
        <p:sp>
          <p:nvSpPr>
            <p:cNvPr id="1747" name="Google Shape;1747;p124"/>
            <p:cNvSpPr/>
            <p:nvPr/>
          </p:nvSpPr>
          <p:spPr>
            <a:xfrm>
              <a:off x="2589354" y="2340097"/>
              <a:ext cx="61019" cy="133115"/>
            </a:xfrm>
            <a:custGeom>
              <a:rect b="b" l="l" r="r" t="t"/>
              <a:pathLst>
                <a:path extrusionOk="0" h="6802" w="3118">
                  <a:moveTo>
                    <a:pt x="1559" y="1"/>
                  </a:moveTo>
                  <a:cubicBezTo>
                    <a:pt x="1265" y="1"/>
                    <a:pt x="1030" y="265"/>
                    <a:pt x="1079" y="560"/>
                  </a:cubicBezTo>
                  <a:lnTo>
                    <a:pt x="1079" y="1128"/>
                  </a:lnTo>
                  <a:cubicBezTo>
                    <a:pt x="402" y="1363"/>
                    <a:pt x="0" y="2050"/>
                    <a:pt x="128" y="2746"/>
                  </a:cubicBezTo>
                  <a:cubicBezTo>
                    <a:pt x="244" y="3445"/>
                    <a:pt x="842" y="3952"/>
                    <a:pt x="1549" y="3952"/>
                  </a:cubicBezTo>
                  <a:cubicBezTo>
                    <a:pt x="1555" y="3952"/>
                    <a:pt x="1562" y="3951"/>
                    <a:pt x="1569" y="3951"/>
                  </a:cubicBezTo>
                  <a:cubicBezTo>
                    <a:pt x="2000" y="3951"/>
                    <a:pt x="2226" y="4481"/>
                    <a:pt x="1912" y="4785"/>
                  </a:cubicBezTo>
                  <a:cubicBezTo>
                    <a:pt x="1813" y="4887"/>
                    <a:pt x="1689" y="4933"/>
                    <a:pt x="1568" y="4933"/>
                  </a:cubicBezTo>
                  <a:cubicBezTo>
                    <a:pt x="1319" y="4933"/>
                    <a:pt x="1079" y="4738"/>
                    <a:pt x="1079" y="4442"/>
                  </a:cubicBezTo>
                  <a:cubicBezTo>
                    <a:pt x="1118" y="4147"/>
                    <a:pt x="892" y="3883"/>
                    <a:pt x="589" y="3883"/>
                  </a:cubicBezTo>
                  <a:cubicBezTo>
                    <a:pt x="294" y="3883"/>
                    <a:pt x="59" y="4147"/>
                    <a:pt x="108" y="4442"/>
                  </a:cubicBezTo>
                  <a:cubicBezTo>
                    <a:pt x="108" y="5059"/>
                    <a:pt x="500" y="5608"/>
                    <a:pt x="1079" y="5814"/>
                  </a:cubicBezTo>
                  <a:lnTo>
                    <a:pt x="1079" y="6383"/>
                  </a:lnTo>
                  <a:cubicBezTo>
                    <a:pt x="1118" y="6662"/>
                    <a:pt x="1339" y="6802"/>
                    <a:pt x="1560" y="6802"/>
                  </a:cubicBezTo>
                  <a:cubicBezTo>
                    <a:pt x="1782" y="6802"/>
                    <a:pt x="2005" y="6662"/>
                    <a:pt x="2049" y="6383"/>
                  </a:cubicBezTo>
                  <a:lnTo>
                    <a:pt x="2049" y="5814"/>
                  </a:lnTo>
                  <a:cubicBezTo>
                    <a:pt x="2716" y="5579"/>
                    <a:pt x="3118" y="4892"/>
                    <a:pt x="3000" y="4196"/>
                  </a:cubicBezTo>
                  <a:cubicBezTo>
                    <a:pt x="2873" y="3500"/>
                    <a:pt x="2275" y="2991"/>
                    <a:pt x="1559" y="2991"/>
                  </a:cubicBezTo>
                  <a:lnTo>
                    <a:pt x="1559" y="2981"/>
                  </a:lnTo>
                  <a:cubicBezTo>
                    <a:pt x="1555" y="2981"/>
                    <a:pt x="1551" y="2981"/>
                    <a:pt x="1547" y="2981"/>
                  </a:cubicBezTo>
                  <a:cubicBezTo>
                    <a:pt x="1114" y="2981"/>
                    <a:pt x="905" y="2458"/>
                    <a:pt x="1206" y="2148"/>
                  </a:cubicBezTo>
                  <a:cubicBezTo>
                    <a:pt x="1307" y="2047"/>
                    <a:pt x="1431" y="2001"/>
                    <a:pt x="1551" y="2001"/>
                  </a:cubicBezTo>
                  <a:cubicBezTo>
                    <a:pt x="1806" y="2001"/>
                    <a:pt x="2049" y="2201"/>
                    <a:pt x="2049" y="2501"/>
                  </a:cubicBezTo>
                  <a:cubicBezTo>
                    <a:pt x="2088" y="2780"/>
                    <a:pt x="2309" y="2920"/>
                    <a:pt x="2531" y="2920"/>
                  </a:cubicBezTo>
                  <a:cubicBezTo>
                    <a:pt x="2753" y="2920"/>
                    <a:pt x="2976" y="2780"/>
                    <a:pt x="3020" y="2501"/>
                  </a:cubicBezTo>
                  <a:cubicBezTo>
                    <a:pt x="3010" y="1883"/>
                    <a:pt x="2628" y="1334"/>
                    <a:pt x="2049" y="1128"/>
                  </a:cubicBezTo>
                  <a:lnTo>
                    <a:pt x="2049" y="560"/>
                  </a:lnTo>
                  <a:cubicBezTo>
                    <a:pt x="2088" y="265"/>
                    <a:pt x="1863" y="1"/>
                    <a:pt x="1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24"/>
            <p:cNvSpPr/>
            <p:nvPr/>
          </p:nvSpPr>
          <p:spPr>
            <a:xfrm>
              <a:off x="2493050" y="2303462"/>
              <a:ext cx="22466" cy="19296"/>
            </a:xfrm>
            <a:custGeom>
              <a:rect b="b" l="l" r="r" t="t"/>
              <a:pathLst>
                <a:path extrusionOk="0" h="986" w="1148">
                  <a:moveTo>
                    <a:pt x="667" y="0"/>
                  </a:moveTo>
                  <a:cubicBezTo>
                    <a:pt x="226" y="0"/>
                    <a:pt x="0" y="530"/>
                    <a:pt x="314" y="843"/>
                  </a:cubicBezTo>
                  <a:cubicBezTo>
                    <a:pt x="412" y="941"/>
                    <a:pt x="533" y="985"/>
                    <a:pt x="652" y="985"/>
                  </a:cubicBezTo>
                  <a:cubicBezTo>
                    <a:pt x="904" y="985"/>
                    <a:pt x="1147" y="790"/>
                    <a:pt x="1147" y="491"/>
                  </a:cubicBezTo>
                  <a:cubicBezTo>
                    <a:pt x="1147" y="226"/>
                    <a:pt x="932" y="1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24"/>
            <p:cNvSpPr/>
            <p:nvPr/>
          </p:nvSpPr>
          <p:spPr>
            <a:xfrm>
              <a:off x="2343222" y="2246064"/>
              <a:ext cx="278188" cy="323864"/>
            </a:xfrm>
            <a:custGeom>
              <a:rect b="b" l="l" r="r" t="t"/>
              <a:pathLst>
                <a:path extrusionOk="0" h="16549" w="14215">
                  <a:moveTo>
                    <a:pt x="8338" y="1968"/>
                  </a:moveTo>
                  <a:cubicBezTo>
                    <a:pt x="8695" y="1968"/>
                    <a:pt x="9058" y="2100"/>
                    <a:pt x="9352" y="2394"/>
                  </a:cubicBezTo>
                  <a:cubicBezTo>
                    <a:pt x="10274" y="3316"/>
                    <a:pt x="9617" y="4884"/>
                    <a:pt x="8323" y="4884"/>
                  </a:cubicBezTo>
                  <a:cubicBezTo>
                    <a:pt x="7519" y="4884"/>
                    <a:pt x="6872" y="4227"/>
                    <a:pt x="6872" y="3424"/>
                  </a:cubicBezTo>
                  <a:cubicBezTo>
                    <a:pt x="6872" y="2547"/>
                    <a:pt x="7591" y="1968"/>
                    <a:pt x="8338" y="1968"/>
                  </a:cubicBezTo>
                  <a:close/>
                  <a:moveTo>
                    <a:pt x="8270" y="1"/>
                  </a:moveTo>
                  <a:cubicBezTo>
                    <a:pt x="7177" y="1"/>
                    <a:pt x="6076" y="216"/>
                    <a:pt x="5029" y="659"/>
                  </a:cubicBezTo>
                  <a:cubicBezTo>
                    <a:pt x="1980" y="1963"/>
                    <a:pt x="0" y="4963"/>
                    <a:pt x="0" y="8276"/>
                  </a:cubicBezTo>
                  <a:cubicBezTo>
                    <a:pt x="0" y="11589"/>
                    <a:pt x="1980" y="14589"/>
                    <a:pt x="5029" y="15883"/>
                  </a:cubicBezTo>
                  <a:cubicBezTo>
                    <a:pt x="6078" y="16330"/>
                    <a:pt x="7183" y="16548"/>
                    <a:pt x="8278" y="16548"/>
                  </a:cubicBezTo>
                  <a:cubicBezTo>
                    <a:pt x="10375" y="16548"/>
                    <a:pt x="12437" y="15750"/>
                    <a:pt x="14009" y="14236"/>
                  </a:cubicBezTo>
                  <a:cubicBezTo>
                    <a:pt x="14215" y="14040"/>
                    <a:pt x="14205" y="13717"/>
                    <a:pt x="13999" y="13530"/>
                  </a:cubicBezTo>
                  <a:lnTo>
                    <a:pt x="8088" y="8276"/>
                  </a:lnTo>
                  <a:lnTo>
                    <a:pt x="13999" y="3022"/>
                  </a:lnTo>
                  <a:cubicBezTo>
                    <a:pt x="14205" y="2835"/>
                    <a:pt x="14215" y="2502"/>
                    <a:pt x="14009" y="2306"/>
                  </a:cubicBezTo>
                  <a:cubicBezTo>
                    <a:pt x="12435" y="797"/>
                    <a:pt x="10370" y="1"/>
                    <a:pt x="8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124"/>
          <p:cNvGrpSpPr/>
          <p:nvPr/>
        </p:nvGrpSpPr>
        <p:grpSpPr>
          <a:xfrm>
            <a:off x="1818511" y="3817887"/>
            <a:ext cx="247306" cy="324040"/>
            <a:chOff x="1818511" y="3817887"/>
            <a:chExt cx="247306" cy="324040"/>
          </a:xfrm>
        </p:grpSpPr>
        <p:sp>
          <p:nvSpPr>
            <p:cNvPr id="1751" name="Google Shape;1751;p124"/>
            <p:cNvSpPr/>
            <p:nvPr/>
          </p:nvSpPr>
          <p:spPr>
            <a:xfrm>
              <a:off x="1818511" y="4037364"/>
              <a:ext cx="247110" cy="47790"/>
            </a:xfrm>
            <a:custGeom>
              <a:rect b="b" l="l" r="r" t="t"/>
              <a:pathLst>
                <a:path extrusionOk="0" h="2442" w="12627">
                  <a:moveTo>
                    <a:pt x="12137" y="0"/>
                  </a:moveTo>
                  <a:lnTo>
                    <a:pt x="12137" y="10"/>
                  </a:lnTo>
                  <a:lnTo>
                    <a:pt x="491" y="10"/>
                  </a:lnTo>
                  <a:cubicBezTo>
                    <a:pt x="216" y="10"/>
                    <a:pt x="1" y="226"/>
                    <a:pt x="1" y="500"/>
                  </a:cubicBezTo>
                  <a:lnTo>
                    <a:pt x="1" y="1951"/>
                  </a:lnTo>
                  <a:cubicBezTo>
                    <a:pt x="1" y="2216"/>
                    <a:pt x="216" y="2441"/>
                    <a:pt x="491" y="2441"/>
                  </a:cubicBezTo>
                  <a:lnTo>
                    <a:pt x="12137" y="2441"/>
                  </a:lnTo>
                  <a:cubicBezTo>
                    <a:pt x="12402" y="2441"/>
                    <a:pt x="12627" y="2216"/>
                    <a:pt x="12627" y="1951"/>
                  </a:cubicBezTo>
                  <a:lnTo>
                    <a:pt x="12627" y="490"/>
                  </a:lnTo>
                  <a:cubicBezTo>
                    <a:pt x="12627" y="226"/>
                    <a:pt x="12402" y="0"/>
                    <a:pt x="12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24"/>
            <p:cNvSpPr/>
            <p:nvPr/>
          </p:nvSpPr>
          <p:spPr>
            <a:xfrm>
              <a:off x="1818511" y="4122924"/>
              <a:ext cx="247306" cy="19002"/>
            </a:xfrm>
            <a:custGeom>
              <a:rect b="b" l="l" r="r" t="t"/>
              <a:pathLst>
                <a:path extrusionOk="0" h="971" w="12637">
                  <a:moveTo>
                    <a:pt x="491" y="0"/>
                  </a:moveTo>
                  <a:cubicBezTo>
                    <a:pt x="216" y="0"/>
                    <a:pt x="1" y="236"/>
                    <a:pt x="10" y="510"/>
                  </a:cubicBezTo>
                  <a:cubicBezTo>
                    <a:pt x="20" y="775"/>
                    <a:pt x="246" y="971"/>
                    <a:pt x="501" y="971"/>
                  </a:cubicBezTo>
                  <a:lnTo>
                    <a:pt x="12137" y="971"/>
                  </a:lnTo>
                  <a:cubicBezTo>
                    <a:pt x="12411" y="971"/>
                    <a:pt x="12637" y="736"/>
                    <a:pt x="12627" y="461"/>
                  </a:cubicBezTo>
                  <a:cubicBezTo>
                    <a:pt x="12607" y="196"/>
                    <a:pt x="12392" y="0"/>
                    <a:pt x="12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24"/>
            <p:cNvSpPr/>
            <p:nvPr/>
          </p:nvSpPr>
          <p:spPr>
            <a:xfrm>
              <a:off x="1837689" y="3817887"/>
              <a:ext cx="208753" cy="200690"/>
            </a:xfrm>
            <a:custGeom>
              <a:rect b="b" l="l" r="r" t="t"/>
              <a:pathLst>
                <a:path extrusionOk="0" h="10255" w="10667">
                  <a:moveTo>
                    <a:pt x="5327" y="0"/>
                  </a:moveTo>
                  <a:cubicBezTo>
                    <a:pt x="3726" y="0"/>
                    <a:pt x="2413" y="1297"/>
                    <a:pt x="2422" y="2912"/>
                  </a:cubicBezTo>
                  <a:cubicBezTo>
                    <a:pt x="2422" y="3883"/>
                    <a:pt x="2677" y="4824"/>
                    <a:pt x="2922" y="5726"/>
                  </a:cubicBezTo>
                  <a:cubicBezTo>
                    <a:pt x="3167" y="6618"/>
                    <a:pt x="3383" y="7461"/>
                    <a:pt x="3383" y="8304"/>
                  </a:cubicBezTo>
                  <a:cubicBezTo>
                    <a:pt x="3383" y="8568"/>
                    <a:pt x="3167" y="8794"/>
                    <a:pt x="2893" y="8794"/>
                  </a:cubicBezTo>
                  <a:lnTo>
                    <a:pt x="1452" y="8794"/>
                  </a:lnTo>
                  <a:cubicBezTo>
                    <a:pt x="648" y="8794"/>
                    <a:pt x="1" y="9451"/>
                    <a:pt x="1" y="10255"/>
                  </a:cubicBezTo>
                  <a:lnTo>
                    <a:pt x="10667" y="10255"/>
                  </a:lnTo>
                  <a:cubicBezTo>
                    <a:pt x="10657" y="9451"/>
                    <a:pt x="10010" y="8804"/>
                    <a:pt x="9206" y="8804"/>
                  </a:cubicBezTo>
                  <a:lnTo>
                    <a:pt x="7755" y="8804"/>
                  </a:lnTo>
                  <a:cubicBezTo>
                    <a:pt x="7481" y="8804"/>
                    <a:pt x="7265" y="8578"/>
                    <a:pt x="7265" y="8314"/>
                  </a:cubicBezTo>
                  <a:cubicBezTo>
                    <a:pt x="7265" y="7451"/>
                    <a:pt x="7510" y="6578"/>
                    <a:pt x="7736" y="5735"/>
                  </a:cubicBezTo>
                  <a:cubicBezTo>
                    <a:pt x="7981" y="4853"/>
                    <a:pt x="8226" y="3932"/>
                    <a:pt x="8236" y="2991"/>
                  </a:cubicBezTo>
                  <a:cubicBezTo>
                    <a:pt x="8285" y="1373"/>
                    <a:pt x="6991" y="20"/>
                    <a:pt x="5363" y="1"/>
                  </a:cubicBezTo>
                  <a:cubicBezTo>
                    <a:pt x="5351" y="0"/>
                    <a:pt x="5339" y="0"/>
                    <a:pt x="5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 name="Google Shape;1754;p124"/>
          <p:cNvSpPr/>
          <p:nvPr/>
        </p:nvSpPr>
        <p:spPr>
          <a:xfrm>
            <a:off x="1780154" y="3284741"/>
            <a:ext cx="323844" cy="323864"/>
          </a:xfrm>
          <a:custGeom>
            <a:rect b="b" l="l" r="r" t="t"/>
            <a:pathLst>
              <a:path extrusionOk="0" h="16549" w="16548">
                <a:moveTo>
                  <a:pt x="7784" y="5334"/>
                </a:moveTo>
                <a:lnTo>
                  <a:pt x="7784" y="7402"/>
                </a:lnTo>
                <a:lnTo>
                  <a:pt x="9333" y="6373"/>
                </a:lnTo>
                <a:lnTo>
                  <a:pt x="9325" y="6368"/>
                </a:lnTo>
                <a:lnTo>
                  <a:pt x="9333" y="6363"/>
                </a:lnTo>
                <a:lnTo>
                  <a:pt x="7784" y="5334"/>
                </a:lnTo>
                <a:close/>
                <a:moveTo>
                  <a:pt x="7305" y="3942"/>
                </a:moveTo>
                <a:cubicBezTo>
                  <a:pt x="7394" y="3942"/>
                  <a:pt x="7484" y="3967"/>
                  <a:pt x="7568" y="4020"/>
                </a:cubicBezTo>
                <a:lnTo>
                  <a:pt x="10479" y="5961"/>
                </a:lnTo>
                <a:cubicBezTo>
                  <a:pt x="10764" y="6157"/>
                  <a:pt x="10764" y="6569"/>
                  <a:pt x="10479" y="6765"/>
                </a:cubicBezTo>
                <a:lnTo>
                  <a:pt x="7568" y="8706"/>
                </a:lnTo>
                <a:cubicBezTo>
                  <a:pt x="7484" y="8760"/>
                  <a:pt x="7393" y="8784"/>
                  <a:pt x="7305" y="8784"/>
                </a:cubicBezTo>
                <a:cubicBezTo>
                  <a:pt x="7053" y="8784"/>
                  <a:pt x="6820" y="8587"/>
                  <a:pt x="6813" y="8304"/>
                </a:cubicBezTo>
                <a:lnTo>
                  <a:pt x="6813" y="4432"/>
                </a:lnTo>
                <a:cubicBezTo>
                  <a:pt x="6820" y="4141"/>
                  <a:pt x="7054" y="3942"/>
                  <a:pt x="7305" y="3942"/>
                </a:cubicBezTo>
                <a:close/>
                <a:moveTo>
                  <a:pt x="2941" y="2971"/>
                </a:moveTo>
                <a:lnTo>
                  <a:pt x="2941" y="9755"/>
                </a:lnTo>
                <a:lnTo>
                  <a:pt x="13607" y="9755"/>
                </a:lnTo>
                <a:lnTo>
                  <a:pt x="13607" y="2971"/>
                </a:lnTo>
                <a:close/>
                <a:moveTo>
                  <a:pt x="14097" y="2001"/>
                </a:moveTo>
                <a:cubicBezTo>
                  <a:pt x="14362" y="2001"/>
                  <a:pt x="14577" y="2216"/>
                  <a:pt x="14587" y="2491"/>
                </a:cubicBezTo>
                <a:lnTo>
                  <a:pt x="14587" y="10245"/>
                </a:lnTo>
                <a:cubicBezTo>
                  <a:pt x="14577" y="10510"/>
                  <a:pt x="14362" y="10725"/>
                  <a:pt x="14097" y="10725"/>
                </a:cubicBezTo>
                <a:lnTo>
                  <a:pt x="2451" y="10725"/>
                </a:lnTo>
                <a:cubicBezTo>
                  <a:pt x="2186" y="10725"/>
                  <a:pt x="1961" y="10510"/>
                  <a:pt x="1961" y="10245"/>
                </a:cubicBezTo>
                <a:lnTo>
                  <a:pt x="1961" y="2491"/>
                </a:lnTo>
                <a:cubicBezTo>
                  <a:pt x="1961" y="2216"/>
                  <a:pt x="2186" y="2001"/>
                  <a:pt x="2451" y="2001"/>
                </a:cubicBezTo>
                <a:close/>
                <a:moveTo>
                  <a:pt x="5350" y="12666"/>
                </a:moveTo>
                <a:cubicBezTo>
                  <a:pt x="5128" y="12666"/>
                  <a:pt x="4964" y="12805"/>
                  <a:pt x="4899" y="12981"/>
                </a:cubicBezTo>
                <a:lnTo>
                  <a:pt x="4899" y="12981"/>
                </a:lnTo>
                <a:cubicBezTo>
                  <a:pt x="4831" y="13150"/>
                  <a:pt x="4855" y="13356"/>
                  <a:pt x="5009" y="13510"/>
                </a:cubicBezTo>
                <a:cubicBezTo>
                  <a:pt x="5108" y="13608"/>
                  <a:pt x="5229" y="13652"/>
                  <a:pt x="5349" y="13652"/>
                </a:cubicBezTo>
                <a:cubicBezTo>
                  <a:pt x="5488" y="13652"/>
                  <a:pt x="5625" y="13592"/>
                  <a:pt x="5720" y="13489"/>
                </a:cubicBezTo>
                <a:lnTo>
                  <a:pt x="5720" y="13489"/>
                </a:lnTo>
                <a:cubicBezTo>
                  <a:pt x="5798" y="13405"/>
                  <a:pt x="5849" y="13291"/>
                  <a:pt x="5852" y="13157"/>
                </a:cubicBezTo>
                <a:cubicBezTo>
                  <a:pt x="5852" y="12892"/>
                  <a:pt x="5627" y="12666"/>
                  <a:pt x="5362" y="12666"/>
                </a:cubicBezTo>
                <a:cubicBezTo>
                  <a:pt x="5358" y="12666"/>
                  <a:pt x="5354" y="12666"/>
                  <a:pt x="5350" y="12666"/>
                </a:cubicBezTo>
                <a:close/>
                <a:moveTo>
                  <a:pt x="5362" y="11696"/>
                </a:moveTo>
                <a:cubicBezTo>
                  <a:pt x="5933" y="11696"/>
                  <a:pt x="6504" y="12019"/>
                  <a:pt x="6735" y="12666"/>
                </a:cubicBezTo>
                <a:lnTo>
                  <a:pt x="14087" y="12666"/>
                </a:lnTo>
                <a:cubicBezTo>
                  <a:pt x="14113" y="12662"/>
                  <a:pt x="14139" y="12660"/>
                  <a:pt x="14165" y="12660"/>
                </a:cubicBezTo>
                <a:cubicBezTo>
                  <a:pt x="14426" y="12660"/>
                  <a:pt x="14646" y="12879"/>
                  <a:pt x="14646" y="13147"/>
                </a:cubicBezTo>
                <a:cubicBezTo>
                  <a:pt x="14646" y="13428"/>
                  <a:pt x="14420" y="13641"/>
                  <a:pt x="14154" y="13641"/>
                </a:cubicBezTo>
                <a:cubicBezTo>
                  <a:pt x="14132" y="13641"/>
                  <a:pt x="14109" y="13640"/>
                  <a:pt x="14087" y="13637"/>
                </a:cubicBezTo>
                <a:lnTo>
                  <a:pt x="6745" y="13637"/>
                </a:lnTo>
                <a:cubicBezTo>
                  <a:pt x="6514" y="14284"/>
                  <a:pt x="5941" y="14607"/>
                  <a:pt x="5368" y="14607"/>
                </a:cubicBezTo>
                <a:cubicBezTo>
                  <a:pt x="4796" y="14607"/>
                  <a:pt x="4225" y="14284"/>
                  <a:pt x="4000" y="13637"/>
                </a:cubicBezTo>
                <a:lnTo>
                  <a:pt x="2451" y="13637"/>
                </a:lnTo>
                <a:cubicBezTo>
                  <a:pt x="2428" y="13640"/>
                  <a:pt x="2406" y="13641"/>
                  <a:pt x="2384" y="13641"/>
                </a:cubicBezTo>
                <a:cubicBezTo>
                  <a:pt x="2118" y="13641"/>
                  <a:pt x="1892" y="13428"/>
                  <a:pt x="1892" y="13147"/>
                </a:cubicBezTo>
                <a:cubicBezTo>
                  <a:pt x="1892" y="12879"/>
                  <a:pt x="2111" y="12660"/>
                  <a:pt x="2373" y="12660"/>
                </a:cubicBezTo>
                <a:cubicBezTo>
                  <a:pt x="2398" y="12660"/>
                  <a:pt x="2424" y="12662"/>
                  <a:pt x="2451" y="12666"/>
                </a:cubicBezTo>
                <a:lnTo>
                  <a:pt x="3990" y="12666"/>
                </a:lnTo>
                <a:cubicBezTo>
                  <a:pt x="4220" y="12019"/>
                  <a:pt x="4791" y="11696"/>
                  <a:pt x="5362" y="11696"/>
                </a:cubicBezTo>
                <a:close/>
                <a:moveTo>
                  <a:pt x="490" y="1"/>
                </a:moveTo>
                <a:cubicBezTo>
                  <a:pt x="216" y="1"/>
                  <a:pt x="0" y="217"/>
                  <a:pt x="0" y="491"/>
                </a:cubicBezTo>
                <a:lnTo>
                  <a:pt x="0" y="16058"/>
                </a:lnTo>
                <a:cubicBezTo>
                  <a:pt x="0" y="16333"/>
                  <a:pt x="216" y="16548"/>
                  <a:pt x="490" y="16548"/>
                </a:cubicBezTo>
                <a:lnTo>
                  <a:pt x="16057" y="16548"/>
                </a:lnTo>
                <a:cubicBezTo>
                  <a:pt x="16322" y="16548"/>
                  <a:pt x="16548" y="16333"/>
                  <a:pt x="16548" y="16058"/>
                </a:cubicBezTo>
                <a:lnTo>
                  <a:pt x="16548" y="491"/>
                </a:lnTo>
                <a:cubicBezTo>
                  <a:pt x="16548" y="217"/>
                  <a:pt x="16322" y="1"/>
                  <a:pt x="16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24"/>
          <p:cNvSpPr/>
          <p:nvPr/>
        </p:nvSpPr>
        <p:spPr>
          <a:xfrm>
            <a:off x="1780154" y="2753905"/>
            <a:ext cx="323844" cy="323864"/>
          </a:xfrm>
          <a:custGeom>
            <a:rect b="b" l="l" r="r" t="t"/>
            <a:pathLst>
              <a:path extrusionOk="0" h="16549" w="16548">
                <a:moveTo>
                  <a:pt x="6335" y="7805"/>
                </a:moveTo>
                <a:cubicBezTo>
                  <a:pt x="6588" y="7805"/>
                  <a:pt x="6830" y="8005"/>
                  <a:pt x="6823" y="8304"/>
                </a:cubicBezTo>
                <a:cubicBezTo>
                  <a:pt x="6823" y="8569"/>
                  <a:pt x="6597" y="8784"/>
                  <a:pt x="6333" y="8784"/>
                </a:cubicBezTo>
                <a:cubicBezTo>
                  <a:pt x="5892" y="8784"/>
                  <a:pt x="5676" y="8255"/>
                  <a:pt x="5990" y="7951"/>
                </a:cubicBezTo>
                <a:cubicBezTo>
                  <a:pt x="6091" y="7850"/>
                  <a:pt x="6214" y="7805"/>
                  <a:pt x="6335" y="7805"/>
                </a:cubicBezTo>
                <a:close/>
                <a:moveTo>
                  <a:pt x="0" y="6853"/>
                </a:moveTo>
                <a:lnTo>
                  <a:pt x="0" y="9755"/>
                </a:lnTo>
                <a:lnTo>
                  <a:pt x="1970" y="9755"/>
                </a:lnTo>
                <a:lnTo>
                  <a:pt x="1970" y="6853"/>
                </a:lnTo>
                <a:close/>
                <a:moveTo>
                  <a:pt x="8274" y="6853"/>
                </a:moveTo>
                <a:cubicBezTo>
                  <a:pt x="8587" y="7265"/>
                  <a:pt x="8764" y="7775"/>
                  <a:pt x="8764" y="8304"/>
                </a:cubicBezTo>
                <a:lnTo>
                  <a:pt x="8754" y="8304"/>
                </a:lnTo>
                <a:cubicBezTo>
                  <a:pt x="8754" y="8833"/>
                  <a:pt x="8587" y="9343"/>
                  <a:pt x="8264" y="9755"/>
                </a:cubicBezTo>
                <a:lnTo>
                  <a:pt x="11666" y="9755"/>
                </a:lnTo>
                <a:lnTo>
                  <a:pt x="11666" y="6853"/>
                </a:lnTo>
                <a:close/>
                <a:moveTo>
                  <a:pt x="6321" y="6853"/>
                </a:moveTo>
                <a:cubicBezTo>
                  <a:pt x="5035" y="6853"/>
                  <a:pt x="4385" y="8415"/>
                  <a:pt x="5303" y="9333"/>
                </a:cubicBezTo>
                <a:cubicBezTo>
                  <a:pt x="5598" y="9628"/>
                  <a:pt x="5961" y="9760"/>
                  <a:pt x="6317" y="9760"/>
                </a:cubicBezTo>
                <a:cubicBezTo>
                  <a:pt x="7065" y="9760"/>
                  <a:pt x="7784" y="9180"/>
                  <a:pt x="7784" y="8304"/>
                </a:cubicBezTo>
                <a:cubicBezTo>
                  <a:pt x="7784" y="7500"/>
                  <a:pt x="7137" y="6853"/>
                  <a:pt x="6333" y="6853"/>
                </a:cubicBezTo>
                <a:cubicBezTo>
                  <a:pt x="6329" y="6853"/>
                  <a:pt x="6325" y="6853"/>
                  <a:pt x="6321" y="6853"/>
                </a:cubicBezTo>
                <a:close/>
                <a:moveTo>
                  <a:pt x="6279" y="5882"/>
                </a:moveTo>
                <a:cubicBezTo>
                  <a:pt x="6297" y="5882"/>
                  <a:pt x="6315" y="5882"/>
                  <a:pt x="6333" y="5883"/>
                </a:cubicBezTo>
                <a:lnTo>
                  <a:pt x="12146" y="5883"/>
                </a:lnTo>
                <a:cubicBezTo>
                  <a:pt x="12421" y="5883"/>
                  <a:pt x="12636" y="6098"/>
                  <a:pt x="12636" y="6373"/>
                </a:cubicBezTo>
                <a:lnTo>
                  <a:pt x="12636" y="10245"/>
                </a:lnTo>
                <a:cubicBezTo>
                  <a:pt x="12626" y="10510"/>
                  <a:pt x="12411" y="10725"/>
                  <a:pt x="12146" y="10725"/>
                </a:cubicBezTo>
                <a:lnTo>
                  <a:pt x="6333" y="10725"/>
                </a:lnTo>
                <a:cubicBezTo>
                  <a:pt x="6315" y="10726"/>
                  <a:pt x="6297" y="10726"/>
                  <a:pt x="6279" y="10726"/>
                </a:cubicBezTo>
                <a:cubicBezTo>
                  <a:pt x="4941" y="10726"/>
                  <a:pt x="3853" y="9649"/>
                  <a:pt x="3853" y="8304"/>
                </a:cubicBezTo>
                <a:cubicBezTo>
                  <a:pt x="3853" y="6959"/>
                  <a:pt x="4941" y="5882"/>
                  <a:pt x="6279" y="5882"/>
                </a:cubicBezTo>
                <a:close/>
                <a:moveTo>
                  <a:pt x="2941" y="2971"/>
                </a:moveTo>
                <a:lnTo>
                  <a:pt x="2941" y="4432"/>
                </a:lnTo>
                <a:cubicBezTo>
                  <a:pt x="2941" y="4697"/>
                  <a:pt x="2715" y="4912"/>
                  <a:pt x="2451" y="4912"/>
                </a:cubicBezTo>
                <a:lnTo>
                  <a:pt x="0" y="4912"/>
                </a:lnTo>
                <a:lnTo>
                  <a:pt x="0" y="5883"/>
                </a:lnTo>
                <a:lnTo>
                  <a:pt x="2451" y="5883"/>
                </a:lnTo>
                <a:cubicBezTo>
                  <a:pt x="2715" y="5883"/>
                  <a:pt x="2931" y="6098"/>
                  <a:pt x="2931" y="6373"/>
                </a:cubicBezTo>
                <a:lnTo>
                  <a:pt x="2931" y="10245"/>
                </a:lnTo>
                <a:cubicBezTo>
                  <a:pt x="2931" y="10510"/>
                  <a:pt x="2715" y="10725"/>
                  <a:pt x="2451" y="10725"/>
                </a:cubicBezTo>
                <a:lnTo>
                  <a:pt x="0" y="10725"/>
                </a:lnTo>
                <a:lnTo>
                  <a:pt x="0" y="11696"/>
                </a:lnTo>
                <a:lnTo>
                  <a:pt x="2451" y="11696"/>
                </a:lnTo>
                <a:cubicBezTo>
                  <a:pt x="2715" y="11696"/>
                  <a:pt x="2931" y="11921"/>
                  <a:pt x="2931" y="12186"/>
                </a:cubicBezTo>
                <a:lnTo>
                  <a:pt x="2931" y="13637"/>
                </a:lnTo>
                <a:lnTo>
                  <a:pt x="13597" y="13637"/>
                </a:lnTo>
                <a:lnTo>
                  <a:pt x="13597" y="2981"/>
                </a:lnTo>
                <a:lnTo>
                  <a:pt x="2941" y="2971"/>
                </a:lnTo>
                <a:close/>
                <a:moveTo>
                  <a:pt x="490" y="1"/>
                </a:moveTo>
                <a:cubicBezTo>
                  <a:pt x="225" y="1"/>
                  <a:pt x="0" y="217"/>
                  <a:pt x="0" y="481"/>
                </a:cubicBezTo>
                <a:lnTo>
                  <a:pt x="0" y="3942"/>
                </a:lnTo>
                <a:lnTo>
                  <a:pt x="1970" y="3942"/>
                </a:lnTo>
                <a:lnTo>
                  <a:pt x="1970" y="2491"/>
                </a:lnTo>
                <a:cubicBezTo>
                  <a:pt x="1970" y="2216"/>
                  <a:pt x="2186" y="2001"/>
                  <a:pt x="2461" y="2001"/>
                </a:cubicBezTo>
                <a:lnTo>
                  <a:pt x="14097" y="2001"/>
                </a:lnTo>
                <a:cubicBezTo>
                  <a:pt x="14362" y="2001"/>
                  <a:pt x="14587" y="2216"/>
                  <a:pt x="14587" y="2491"/>
                </a:cubicBezTo>
                <a:lnTo>
                  <a:pt x="14587" y="14117"/>
                </a:lnTo>
                <a:cubicBezTo>
                  <a:pt x="14577" y="14392"/>
                  <a:pt x="14362" y="14607"/>
                  <a:pt x="14097" y="14607"/>
                </a:cubicBezTo>
                <a:lnTo>
                  <a:pt x="2451" y="14607"/>
                </a:lnTo>
                <a:cubicBezTo>
                  <a:pt x="2186" y="14607"/>
                  <a:pt x="1961" y="14392"/>
                  <a:pt x="1961" y="14117"/>
                </a:cubicBezTo>
                <a:lnTo>
                  <a:pt x="1961" y="12666"/>
                </a:lnTo>
                <a:lnTo>
                  <a:pt x="0" y="12666"/>
                </a:lnTo>
                <a:lnTo>
                  <a:pt x="0" y="16058"/>
                </a:lnTo>
                <a:cubicBezTo>
                  <a:pt x="0" y="16333"/>
                  <a:pt x="216" y="16548"/>
                  <a:pt x="490" y="16548"/>
                </a:cubicBezTo>
                <a:lnTo>
                  <a:pt x="16057" y="16548"/>
                </a:lnTo>
                <a:cubicBezTo>
                  <a:pt x="16322" y="16548"/>
                  <a:pt x="16548" y="16333"/>
                  <a:pt x="16548" y="16058"/>
                </a:cubicBezTo>
                <a:lnTo>
                  <a:pt x="16548" y="481"/>
                </a:lnTo>
                <a:cubicBezTo>
                  <a:pt x="16538" y="217"/>
                  <a:pt x="16322" y="1"/>
                  <a:pt x="16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124"/>
          <p:cNvGrpSpPr/>
          <p:nvPr/>
        </p:nvGrpSpPr>
        <p:grpSpPr>
          <a:xfrm>
            <a:off x="1776690" y="2244870"/>
            <a:ext cx="330557" cy="326623"/>
            <a:chOff x="1776690" y="2244870"/>
            <a:chExt cx="330557" cy="326623"/>
          </a:xfrm>
        </p:grpSpPr>
        <p:sp>
          <p:nvSpPr>
            <p:cNvPr id="1757" name="Google Shape;1757;p124"/>
            <p:cNvSpPr/>
            <p:nvPr/>
          </p:nvSpPr>
          <p:spPr>
            <a:xfrm>
              <a:off x="1776690" y="2438378"/>
              <a:ext cx="123839" cy="133115"/>
            </a:xfrm>
            <a:custGeom>
              <a:rect b="b" l="l" r="r" t="t"/>
              <a:pathLst>
                <a:path extrusionOk="0" h="6802" w="6328">
                  <a:moveTo>
                    <a:pt x="3178" y="2829"/>
                  </a:moveTo>
                  <a:cubicBezTo>
                    <a:pt x="3427" y="2829"/>
                    <a:pt x="3667" y="3024"/>
                    <a:pt x="3667" y="3321"/>
                  </a:cubicBezTo>
                  <a:cubicBezTo>
                    <a:pt x="3667" y="3586"/>
                    <a:pt x="3451" y="3811"/>
                    <a:pt x="3177" y="3811"/>
                  </a:cubicBezTo>
                  <a:cubicBezTo>
                    <a:pt x="2745" y="3811"/>
                    <a:pt x="2520" y="3282"/>
                    <a:pt x="2834" y="2978"/>
                  </a:cubicBezTo>
                  <a:cubicBezTo>
                    <a:pt x="2933" y="2875"/>
                    <a:pt x="3056" y="2829"/>
                    <a:pt x="3178" y="2829"/>
                  </a:cubicBezTo>
                  <a:close/>
                  <a:moveTo>
                    <a:pt x="3182" y="0"/>
                  </a:moveTo>
                  <a:cubicBezTo>
                    <a:pt x="2961" y="0"/>
                    <a:pt x="2741" y="140"/>
                    <a:pt x="2696" y="419"/>
                  </a:cubicBezTo>
                  <a:lnTo>
                    <a:pt x="2696" y="949"/>
                  </a:lnTo>
                  <a:cubicBezTo>
                    <a:pt x="2187" y="1057"/>
                    <a:pt x="1716" y="1321"/>
                    <a:pt x="1373" y="1723"/>
                  </a:cubicBezTo>
                  <a:lnTo>
                    <a:pt x="912" y="1449"/>
                  </a:lnTo>
                  <a:cubicBezTo>
                    <a:pt x="844" y="1421"/>
                    <a:pt x="778" y="1409"/>
                    <a:pt x="716" y="1409"/>
                  </a:cubicBezTo>
                  <a:cubicBezTo>
                    <a:pt x="291" y="1409"/>
                    <a:pt x="29" y="1984"/>
                    <a:pt x="422" y="2292"/>
                  </a:cubicBezTo>
                  <a:lnTo>
                    <a:pt x="883" y="2557"/>
                  </a:lnTo>
                  <a:cubicBezTo>
                    <a:pt x="716" y="3056"/>
                    <a:pt x="716" y="3596"/>
                    <a:pt x="883" y="4096"/>
                  </a:cubicBezTo>
                  <a:lnTo>
                    <a:pt x="422" y="4360"/>
                  </a:lnTo>
                  <a:cubicBezTo>
                    <a:pt x="1" y="4655"/>
                    <a:pt x="268" y="5255"/>
                    <a:pt x="694" y="5255"/>
                  </a:cubicBezTo>
                  <a:cubicBezTo>
                    <a:pt x="763" y="5255"/>
                    <a:pt x="837" y="5239"/>
                    <a:pt x="912" y="5203"/>
                  </a:cubicBezTo>
                  <a:lnTo>
                    <a:pt x="1373" y="4939"/>
                  </a:lnTo>
                  <a:cubicBezTo>
                    <a:pt x="1726" y="5331"/>
                    <a:pt x="2187" y="5595"/>
                    <a:pt x="2706" y="5703"/>
                  </a:cubicBezTo>
                  <a:lnTo>
                    <a:pt x="2706" y="6242"/>
                  </a:lnTo>
                  <a:cubicBezTo>
                    <a:pt x="2657" y="6537"/>
                    <a:pt x="2892" y="6801"/>
                    <a:pt x="3187" y="6801"/>
                  </a:cubicBezTo>
                  <a:cubicBezTo>
                    <a:pt x="3490" y="6801"/>
                    <a:pt x="3716" y="6537"/>
                    <a:pt x="3677" y="6242"/>
                  </a:cubicBezTo>
                  <a:lnTo>
                    <a:pt x="3677" y="5703"/>
                  </a:lnTo>
                  <a:cubicBezTo>
                    <a:pt x="4186" y="5595"/>
                    <a:pt x="4657" y="5331"/>
                    <a:pt x="5000" y="4939"/>
                  </a:cubicBezTo>
                  <a:lnTo>
                    <a:pt x="5461" y="5203"/>
                  </a:lnTo>
                  <a:cubicBezTo>
                    <a:pt x="5526" y="5229"/>
                    <a:pt x="5589" y="5241"/>
                    <a:pt x="5649" y="5241"/>
                  </a:cubicBezTo>
                  <a:cubicBezTo>
                    <a:pt x="6068" y="5241"/>
                    <a:pt x="6327" y="4669"/>
                    <a:pt x="5941" y="4360"/>
                  </a:cubicBezTo>
                  <a:lnTo>
                    <a:pt x="5480" y="4096"/>
                  </a:lnTo>
                  <a:cubicBezTo>
                    <a:pt x="5647" y="3596"/>
                    <a:pt x="5647" y="3056"/>
                    <a:pt x="5480" y="2566"/>
                  </a:cubicBezTo>
                  <a:lnTo>
                    <a:pt x="5941" y="2292"/>
                  </a:lnTo>
                  <a:cubicBezTo>
                    <a:pt x="6176" y="2164"/>
                    <a:pt x="6255" y="1870"/>
                    <a:pt x="6118" y="1635"/>
                  </a:cubicBezTo>
                  <a:lnTo>
                    <a:pt x="6118" y="1625"/>
                  </a:lnTo>
                  <a:cubicBezTo>
                    <a:pt x="6025" y="1473"/>
                    <a:pt x="5861" y="1388"/>
                    <a:pt x="5694" y="1388"/>
                  </a:cubicBezTo>
                  <a:cubicBezTo>
                    <a:pt x="5614" y="1388"/>
                    <a:pt x="5534" y="1407"/>
                    <a:pt x="5461" y="1449"/>
                  </a:cubicBezTo>
                  <a:lnTo>
                    <a:pt x="4990" y="1723"/>
                  </a:lnTo>
                  <a:cubicBezTo>
                    <a:pt x="4647" y="1321"/>
                    <a:pt x="4177" y="1057"/>
                    <a:pt x="3667" y="949"/>
                  </a:cubicBezTo>
                  <a:lnTo>
                    <a:pt x="3667" y="419"/>
                  </a:lnTo>
                  <a:cubicBezTo>
                    <a:pt x="3623" y="140"/>
                    <a:pt x="3402"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24"/>
            <p:cNvSpPr/>
            <p:nvPr/>
          </p:nvSpPr>
          <p:spPr>
            <a:xfrm>
              <a:off x="1983310" y="2438378"/>
              <a:ext cx="123937" cy="132919"/>
            </a:xfrm>
            <a:custGeom>
              <a:rect b="b" l="l" r="r" t="t"/>
              <a:pathLst>
                <a:path extrusionOk="0" h="6792" w="6333">
                  <a:moveTo>
                    <a:pt x="3158" y="2829"/>
                  </a:moveTo>
                  <a:cubicBezTo>
                    <a:pt x="3407" y="2829"/>
                    <a:pt x="3647" y="3024"/>
                    <a:pt x="3647" y="3321"/>
                  </a:cubicBezTo>
                  <a:cubicBezTo>
                    <a:pt x="3647" y="3586"/>
                    <a:pt x="3422" y="3811"/>
                    <a:pt x="3157" y="3811"/>
                  </a:cubicBezTo>
                  <a:cubicBezTo>
                    <a:pt x="2716" y="3811"/>
                    <a:pt x="2500" y="3282"/>
                    <a:pt x="2814" y="2978"/>
                  </a:cubicBezTo>
                  <a:cubicBezTo>
                    <a:pt x="2913" y="2875"/>
                    <a:pt x="3037" y="2829"/>
                    <a:pt x="3158" y="2829"/>
                  </a:cubicBezTo>
                  <a:close/>
                  <a:moveTo>
                    <a:pt x="3148" y="0"/>
                  </a:moveTo>
                  <a:cubicBezTo>
                    <a:pt x="2927" y="0"/>
                    <a:pt x="2706" y="140"/>
                    <a:pt x="2667" y="419"/>
                  </a:cubicBezTo>
                  <a:lnTo>
                    <a:pt x="2667" y="949"/>
                  </a:lnTo>
                  <a:cubicBezTo>
                    <a:pt x="2147" y="1057"/>
                    <a:pt x="1687" y="1321"/>
                    <a:pt x="1343" y="1723"/>
                  </a:cubicBezTo>
                  <a:lnTo>
                    <a:pt x="873" y="1449"/>
                  </a:lnTo>
                  <a:cubicBezTo>
                    <a:pt x="784" y="1382"/>
                    <a:pt x="682" y="1351"/>
                    <a:pt x="580" y="1351"/>
                  </a:cubicBezTo>
                  <a:cubicBezTo>
                    <a:pt x="411" y="1351"/>
                    <a:pt x="245" y="1437"/>
                    <a:pt x="148" y="1596"/>
                  </a:cubicBezTo>
                  <a:cubicBezTo>
                    <a:pt x="0" y="1851"/>
                    <a:pt x="108" y="2174"/>
                    <a:pt x="383" y="2292"/>
                  </a:cubicBezTo>
                  <a:lnTo>
                    <a:pt x="844" y="2557"/>
                  </a:lnTo>
                  <a:cubicBezTo>
                    <a:pt x="677" y="3056"/>
                    <a:pt x="677" y="3596"/>
                    <a:pt x="844" y="4096"/>
                  </a:cubicBezTo>
                  <a:lnTo>
                    <a:pt x="402" y="4360"/>
                  </a:lnTo>
                  <a:cubicBezTo>
                    <a:pt x="128" y="4478"/>
                    <a:pt x="20" y="4801"/>
                    <a:pt x="167" y="5056"/>
                  </a:cubicBezTo>
                  <a:cubicBezTo>
                    <a:pt x="259" y="5215"/>
                    <a:pt x="426" y="5302"/>
                    <a:pt x="597" y="5302"/>
                  </a:cubicBezTo>
                  <a:cubicBezTo>
                    <a:pt x="700" y="5302"/>
                    <a:pt x="804" y="5270"/>
                    <a:pt x="893" y="5203"/>
                  </a:cubicBezTo>
                  <a:lnTo>
                    <a:pt x="1353" y="4929"/>
                  </a:lnTo>
                  <a:cubicBezTo>
                    <a:pt x="1706" y="5321"/>
                    <a:pt x="2167" y="5595"/>
                    <a:pt x="2687" y="5703"/>
                  </a:cubicBezTo>
                  <a:lnTo>
                    <a:pt x="2687" y="6233"/>
                  </a:lnTo>
                  <a:cubicBezTo>
                    <a:pt x="2637" y="6527"/>
                    <a:pt x="2873" y="6791"/>
                    <a:pt x="3167" y="6791"/>
                  </a:cubicBezTo>
                  <a:cubicBezTo>
                    <a:pt x="3471" y="6791"/>
                    <a:pt x="3696" y="6527"/>
                    <a:pt x="3657" y="6233"/>
                  </a:cubicBezTo>
                  <a:lnTo>
                    <a:pt x="3657" y="5703"/>
                  </a:lnTo>
                  <a:cubicBezTo>
                    <a:pt x="4167" y="5595"/>
                    <a:pt x="4637" y="5321"/>
                    <a:pt x="4980" y="4929"/>
                  </a:cubicBezTo>
                  <a:lnTo>
                    <a:pt x="5441" y="5203"/>
                  </a:lnTo>
                  <a:cubicBezTo>
                    <a:pt x="5509" y="5231"/>
                    <a:pt x="5575" y="5244"/>
                    <a:pt x="5638" y="5244"/>
                  </a:cubicBezTo>
                  <a:cubicBezTo>
                    <a:pt x="6064" y="5244"/>
                    <a:pt x="6333" y="4668"/>
                    <a:pt x="5931" y="4360"/>
                  </a:cubicBezTo>
                  <a:lnTo>
                    <a:pt x="5922" y="4360"/>
                  </a:lnTo>
                  <a:lnTo>
                    <a:pt x="5451" y="4096"/>
                  </a:lnTo>
                  <a:cubicBezTo>
                    <a:pt x="5618" y="3596"/>
                    <a:pt x="5618" y="3056"/>
                    <a:pt x="5451" y="2557"/>
                  </a:cubicBezTo>
                  <a:lnTo>
                    <a:pt x="5922" y="2292"/>
                  </a:lnTo>
                  <a:cubicBezTo>
                    <a:pt x="6315" y="1984"/>
                    <a:pt x="6045" y="1409"/>
                    <a:pt x="5625" y="1409"/>
                  </a:cubicBezTo>
                  <a:cubicBezTo>
                    <a:pt x="5563" y="1409"/>
                    <a:pt x="5498" y="1421"/>
                    <a:pt x="5431" y="1449"/>
                  </a:cubicBezTo>
                  <a:lnTo>
                    <a:pt x="4961" y="1723"/>
                  </a:lnTo>
                  <a:cubicBezTo>
                    <a:pt x="4618" y="1321"/>
                    <a:pt x="4147" y="1057"/>
                    <a:pt x="3637" y="949"/>
                  </a:cubicBezTo>
                  <a:lnTo>
                    <a:pt x="3637" y="419"/>
                  </a:lnTo>
                  <a:cubicBezTo>
                    <a:pt x="3593" y="140"/>
                    <a:pt x="3370" y="0"/>
                    <a:pt x="3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24"/>
            <p:cNvSpPr/>
            <p:nvPr/>
          </p:nvSpPr>
          <p:spPr>
            <a:xfrm>
              <a:off x="1894677" y="2416831"/>
              <a:ext cx="94973" cy="38005"/>
            </a:xfrm>
            <a:custGeom>
              <a:rect b="b" l="l" r="r" t="t"/>
              <a:pathLst>
                <a:path extrusionOk="0" h="1942" w="4853">
                  <a:moveTo>
                    <a:pt x="0" y="1"/>
                  </a:moveTo>
                  <a:lnTo>
                    <a:pt x="0" y="1452"/>
                  </a:lnTo>
                  <a:cubicBezTo>
                    <a:pt x="0" y="1726"/>
                    <a:pt x="216" y="1942"/>
                    <a:pt x="491" y="1942"/>
                  </a:cubicBezTo>
                  <a:lnTo>
                    <a:pt x="4363" y="1942"/>
                  </a:lnTo>
                  <a:cubicBezTo>
                    <a:pt x="4627" y="1942"/>
                    <a:pt x="4853" y="1726"/>
                    <a:pt x="4853" y="1452"/>
                  </a:cubicBezTo>
                  <a:lnTo>
                    <a:pt x="4843" y="1452"/>
                  </a:lnTo>
                  <a:lnTo>
                    <a:pt x="48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24"/>
            <p:cNvSpPr/>
            <p:nvPr/>
          </p:nvSpPr>
          <p:spPr>
            <a:xfrm>
              <a:off x="1833286" y="2245946"/>
              <a:ext cx="194174" cy="151922"/>
            </a:xfrm>
            <a:custGeom>
              <a:rect b="b" l="l" r="r" t="t"/>
              <a:pathLst>
                <a:path extrusionOk="0" h="7763" w="9922">
                  <a:moveTo>
                    <a:pt x="5558" y="1"/>
                  </a:moveTo>
                  <a:cubicBezTo>
                    <a:pt x="5217" y="1"/>
                    <a:pt x="4869" y="41"/>
                    <a:pt x="4520" y="126"/>
                  </a:cubicBezTo>
                  <a:cubicBezTo>
                    <a:pt x="991" y="979"/>
                    <a:pt x="0" y="5508"/>
                    <a:pt x="2843" y="7762"/>
                  </a:cubicBezTo>
                  <a:lnTo>
                    <a:pt x="5069" y="7762"/>
                  </a:lnTo>
                  <a:lnTo>
                    <a:pt x="5069" y="5537"/>
                  </a:lnTo>
                  <a:lnTo>
                    <a:pt x="4245" y="4714"/>
                  </a:lnTo>
                  <a:cubicBezTo>
                    <a:pt x="4010" y="4537"/>
                    <a:pt x="3981" y="4184"/>
                    <a:pt x="4196" y="3978"/>
                  </a:cubicBezTo>
                  <a:cubicBezTo>
                    <a:pt x="4290" y="3880"/>
                    <a:pt x="4415" y="3833"/>
                    <a:pt x="4539" y="3833"/>
                  </a:cubicBezTo>
                  <a:cubicBezTo>
                    <a:pt x="4688" y="3833"/>
                    <a:pt x="4836" y="3900"/>
                    <a:pt x="4931" y="4028"/>
                  </a:cubicBezTo>
                  <a:lnTo>
                    <a:pt x="5559" y="4655"/>
                  </a:lnTo>
                  <a:lnTo>
                    <a:pt x="6186" y="4028"/>
                  </a:lnTo>
                  <a:cubicBezTo>
                    <a:pt x="6282" y="3900"/>
                    <a:pt x="6427" y="3833"/>
                    <a:pt x="6574" y="3833"/>
                  </a:cubicBezTo>
                  <a:cubicBezTo>
                    <a:pt x="6698" y="3833"/>
                    <a:pt x="6823" y="3880"/>
                    <a:pt x="6921" y="3978"/>
                  </a:cubicBezTo>
                  <a:cubicBezTo>
                    <a:pt x="7127" y="4184"/>
                    <a:pt x="7108" y="4537"/>
                    <a:pt x="6872" y="4714"/>
                  </a:cubicBezTo>
                  <a:lnTo>
                    <a:pt x="6039" y="5537"/>
                  </a:lnTo>
                  <a:lnTo>
                    <a:pt x="6039" y="7762"/>
                  </a:lnTo>
                  <a:lnTo>
                    <a:pt x="8274" y="7762"/>
                  </a:lnTo>
                  <a:cubicBezTo>
                    <a:pt x="9313" y="6949"/>
                    <a:pt x="9921" y="5694"/>
                    <a:pt x="9921" y="4380"/>
                  </a:cubicBezTo>
                  <a:cubicBezTo>
                    <a:pt x="9921" y="1899"/>
                    <a:pt x="7898" y="1"/>
                    <a:pt x="5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24"/>
            <p:cNvSpPr/>
            <p:nvPr/>
          </p:nvSpPr>
          <p:spPr>
            <a:xfrm>
              <a:off x="1797219" y="2244968"/>
              <a:ext cx="42995" cy="40177"/>
            </a:xfrm>
            <a:custGeom>
              <a:rect b="b" l="l" r="r" t="t"/>
              <a:pathLst>
                <a:path extrusionOk="0" h="2053" w="2197">
                  <a:moveTo>
                    <a:pt x="564" y="1"/>
                  </a:moveTo>
                  <a:cubicBezTo>
                    <a:pt x="440" y="1"/>
                    <a:pt x="315" y="48"/>
                    <a:pt x="216" y="146"/>
                  </a:cubicBezTo>
                  <a:cubicBezTo>
                    <a:pt x="0" y="352"/>
                    <a:pt x="30" y="705"/>
                    <a:pt x="275" y="882"/>
                  </a:cubicBezTo>
                  <a:lnTo>
                    <a:pt x="1236" y="1852"/>
                  </a:lnTo>
                  <a:cubicBezTo>
                    <a:pt x="1337" y="1985"/>
                    <a:pt x="1484" y="2052"/>
                    <a:pt x="1633" y="2052"/>
                  </a:cubicBezTo>
                  <a:cubicBezTo>
                    <a:pt x="1757" y="2052"/>
                    <a:pt x="1882" y="2005"/>
                    <a:pt x="1981" y="1911"/>
                  </a:cubicBezTo>
                  <a:cubicBezTo>
                    <a:pt x="2196" y="1695"/>
                    <a:pt x="2167" y="1342"/>
                    <a:pt x="1922" y="1166"/>
                  </a:cubicBezTo>
                  <a:lnTo>
                    <a:pt x="961" y="196"/>
                  </a:lnTo>
                  <a:cubicBezTo>
                    <a:pt x="860" y="68"/>
                    <a:pt x="712"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24"/>
            <p:cNvSpPr/>
            <p:nvPr/>
          </p:nvSpPr>
          <p:spPr>
            <a:xfrm>
              <a:off x="1797277" y="2358748"/>
              <a:ext cx="42937" cy="38396"/>
            </a:xfrm>
            <a:custGeom>
              <a:rect b="b" l="l" r="r" t="t"/>
              <a:pathLst>
                <a:path extrusionOk="0" h="1962" w="2194">
                  <a:moveTo>
                    <a:pt x="1634" y="1"/>
                  </a:moveTo>
                  <a:cubicBezTo>
                    <a:pt x="1486" y="1"/>
                    <a:pt x="1339" y="70"/>
                    <a:pt x="1242" y="205"/>
                  </a:cubicBezTo>
                  <a:lnTo>
                    <a:pt x="272" y="1175"/>
                  </a:lnTo>
                  <a:cubicBezTo>
                    <a:pt x="1" y="1531"/>
                    <a:pt x="299" y="1961"/>
                    <a:pt x="664" y="1961"/>
                  </a:cubicBezTo>
                  <a:cubicBezTo>
                    <a:pt x="760" y="1961"/>
                    <a:pt x="862" y="1931"/>
                    <a:pt x="958" y="1861"/>
                  </a:cubicBezTo>
                  <a:lnTo>
                    <a:pt x="1929" y="891"/>
                  </a:lnTo>
                  <a:cubicBezTo>
                    <a:pt x="2164" y="704"/>
                    <a:pt x="2193" y="361"/>
                    <a:pt x="1978" y="146"/>
                  </a:cubicBezTo>
                  <a:cubicBezTo>
                    <a:pt x="1880" y="48"/>
                    <a:pt x="1757" y="1"/>
                    <a:pt x="1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24"/>
            <p:cNvSpPr/>
            <p:nvPr/>
          </p:nvSpPr>
          <p:spPr>
            <a:xfrm>
              <a:off x="2043938" y="2244870"/>
              <a:ext cx="42800" cy="40275"/>
            </a:xfrm>
            <a:custGeom>
              <a:rect b="b" l="l" r="r" t="t"/>
              <a:pathLst>
                <a:path extrusionOk="0" h="2058" w="2187">
                  <a:moveTo>
                    <a:pt x="1629" y="1"/>
                  </a:moveTo>
                  <a:cubicBezTo>
                    <a:pt x="1479" y="1"/>
                    <a:pt x="1331" y="67"/>
                    <a:pt x="1235" y="201"/>
                  </a:cubicBezTo>
                  <a:lnTo>
                    <a:pt x="265" y="1171"/>
                  </a:lnTo>
                  <a:cubicBezTo>
                    <a:pt x="20" y="1347"/>
                    <a:pt x="0" y="1700"/>
                    <a:pt x="206" y="1916"/>
                  </a:cubicBezTo>
                  <a:cubicBezTo>
                    <a:pt x="305" y="2010"/>
                    <a:pt x="432" y="2057"/>
                    <a:pt x="557" y="2057"/>
                  </a:cubicBezTo>
                  <a:cubicBezTo>
                    <a:pt x="707" y="2057"/>
                    <a:pt x="855" y="1990"/>
                    <a:pt x="951" y="1857"/>
                  </a:cubicBezTo>
                  <a:lnTo>
                    <a:pt x="1922" y="887"/>
                  </a:lnTo>
                  <a:cubicBezTo>
                    <a:pt x="2167" y="710"/>
                    <a:pt x="2186" y="357"/>
                    <a:pt x="1980" y="142"/>
                  </a:cubicBezTo>
                  <a:cubicBezTo>
                    <a:pt x="1882" y="48"/>
                    <a:pt x="1755"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24"/>
            <p:cNvSpPr/>
            <p:nvPr/>
          </p:nvSpPr>
          <p:spPr>
            <a:xfrm>
              <a:off x="2043938" y="2358826"/>
              <a:ext cx="42800" cy="40177"/>
            </a:xfrm>
            <a:custGeom>
              <a:rect b="b" l="l" r="r" t="t"/>
              <a:pathLst>
                <a:path extrusionOk="0" h="2053" w="2187">
                  <a:moveTo>
                    <a:pt x="557" y="1"/>
                  </a:moveTo>
                  <a:cubicBezTo>
                    <a:pt x="432" y="1"/>
                    <a:pt x="305" y="48"/>
                    <a:pt x="206" y="142"/>
                  </a:cubicBezTo>
                  <a:cubicBezTo>
                    <a:pt x="0" y="357"/>
                    <a:pt x="20" y="710"/>
                    <a:pt x="265" y="887"/>
                  </a:cubicBezTo>
                  <a:lnTo>
                    <a:pt x="1235" y="1857"/>
                  </a:lnTo>
                  <a:cubicBezTo>
                    <a:pt x="1331" y="1985"/>
                    <a:pt x="1479" y="2052"/>
                    <a:pt x="1629" y="2052"/>
                  </a:cubicBezTo>
                  <a:cubicBezTo>
                    <a:pt x="1755" y="2052"/>
                    <a:pt x="1882" y="2005"/>
                    <a:pt x="1980" y="1906"/>
                  </a:cubicBezTo>
                  <a:cubicBezTo>
                    <a:pt x="2186" y="1700"/>
                    <a:pt x="2167" y="1347"/>
                    <a:pt x="1922" y="1171"/>
                  </a:cubicBezTo>
                  <a:lnTo>
                    <a:pt x="951" y="201"/>
                  </a:lnTo>
                  <a:cubicBezTo>
                    <a:pt x="855" y="67"/>
                    <a:pt x="707"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124"/>
          <p:cNvGrpSpPr/>
          <p:nvPr/>
        </p:nvGrpSpPr>
        <p:grpSpPr>
          <a:xfrm>
            <a:off x="4108396" y="1763213"/>
            <a:ext cx="323649" cy="323864"/>
            <a:chOff x="4108396" y="1763213"/>
            <a:chExt cx="323649" cy="323864"/>
          </a:xfrm>
        </p:grpSpPr>
        <p:sp>
          <p:nvSpPr>
            <p:cNvPr id="1766" name="Google Shape;1766;p124"/>
            <p:cNvSpPr/>
            <p:nvPr/>
          </p:nvSpPr>
          <p:spPr>
            <a:xfrm>
              <a:off x="4182449" y="1763213"/>
              <a:ext cx="175386" cy="153116"/>
            </a:xfrm>
            <a:custGeom>
              <a:rect b="b" l="l" r="r" t="t"/>
              <a:pathLst>
                <a:path extrusionOk="0" h="7824" w="8962">
                  <a:moveTo>
                    <a:pt x="4488" y="1"/>
                  </a:moveTo>
                  <a:cubicBezTo>
                    <a:pt x="4476" y="1"/>
                    <a:pt x="4463" y="1"/>
                    <a:pt x="4451" y="1"/>
                  </a:cubicBezTo>
                  <a:cubicBezTo>
                    <a:pt x="1520" y="21"/>
                    <a:pt x="0" y="3501"/>
                    <a:pt x="1971" y="5667"/>
                  </a:cubicBezTo>
                  <a:cubicBezTo>
                    <a:pt x="2274" y="6030"/>
                    <a:pt x="2382" y="6510"/>
                    <a:pt x="2245" y="6961"/>
                  </a:cubicBezTo>
                  <a:lnTo>
                    <a:pt x="2020" y="7824"/>
                  </a:lnTo>
                  <a:lnTo>
                    <a:pt x="3029" y="7824"/>
                  </a:lnTo>
                  <a:lnTo>
                    <a:pt x="3186" y="7206"/>
                  </a:lnTo>
                  <a:cubicBezTo>
                    <a:pt x="3402" y="6442"/>
                    <a:pt x="3216" y="5618"/>
                    <a:pt x="2686" y="5030"/>
                  </a:cubicBezTo>
                  <a:cubicBezTo>
                    <a:pt x="1284" y="3471"/>
                    <a:pt x="2373" y="1001"/>
                    <a:pt x="4461" y="981"/>
                  </a:cubicBezTo>
                  <a:cubicBezTo>
                    <a:pt x="4469" y="981"/>
                    <a:pt x="4477" y="981"/>
                    <a:pt x="4485" y="981"/>
                  </a:cubicBezTo>
                  <a:cubicBezTo>
                    <a:pt x="6558" y="981"/>
                    <a:pt x="7680" y="3419"/>
                    <a:pt x="6313" y="4991"/>
                  </a:cubicBezTo>
                  <a:cubicBezTo>
                    <a:pt x="5774" y="5599"/>
                    <a:pt x="5578" y="6432"/>
                    <a:pt x="5784" y="7216"/>
                  </a:cubicBezTo>
                  <a:lnTo>
                    <a:pt x="5941" y="7824"/>
                  </a:lnTo>
                  <a:lnTo>
                    <a:pt x="6941" y="7824"/>
                  </a:lnTo>
                  <a:lnTo>
                    <a:pt x="6715" y="6971"/>
                  </a:lnTo>
                  <a:cubicBezTo>
                    <a:pt x="6598" y="6500"/>
                    <a:pt x="6715" y="5991"/>
                    <a:pt x="7039" y="5628"/>
                  </a:cubicBezTo>
                  <a:lnTo>
                    <a:pt x="7039" y="5618"/>
                  </a:lnTo>
                  <a:cubicBezTo>
                    <a:pt x="8962" y="3422"/>
                    <a:pt x="7395" y="1"/>
                    <a:pt x="4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24"/>
            <p:cNvSpPr/>
            <p:nvPr/>
          </p:nvSpPr>
          <p:spPr>
            <a:xfrm>
              <a:off x="4201628" y="1916133"/>
              <a:ext cx="137381" cy="170944"/>
            </a:xfrm>
            <a:custGeom>
              <a:rect b="b" l="l" r="r" t="t"/>
              <a:pathLst>
                <a:path extrusionOk="0" h="8735" w="7020">
                  <a:moveTo>
                    <a:pt x="2059" y="0"/>
                  </a:moveTo>
                  <a:lnTo>
                    <a:pt x="0" y="7764"/>
                  </a:lnTo>
                  <a:lnTo>
                    <a:pt x="598" y="7764"/>
                  </a:lnTo>
                  <a:lnTo>
                    <a:pt x="598" y="8244"/>
                  </a:lnTo>
                  <a:cubicBezTo>
                    <a:pt x="598" y="8509"/>
                    <a:pt x="814" y="8735"/>
                    <a:pt x="1089" y="8735"/>
                  </a:cubicBezTo>
                  <a:lnTo>
                    <a:pt x="5931" y="8735"/>
                  </a:lnTo>
                  <a:cubicBezTo>
                    <a:pt x="6206" y="8735"/>
                    <a:pt x="6422" y="8509"/>
                    <a:pt x="6422" y="8244"/>
                  </a:cubicBezTo>
                  <a:lnTo>
                    <a:pt x="6422" y="7754"/>
                  </a:lnTo>
                  <a:lnTo>
                    <a:pt x="7019" y="7754"/>
                  </a:lnTo>
                  <a:lnTo>
                    <a:pt x="4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24"/>
            <p:cNvSpPr/>
            <p:nvPr/>
          </p:nvSpPr>
          <p:spPr>
            <a:xfrm>
              <a:off x="4318265" y="1916133"/>
              <a:ext cx="113780" cy="170944"/>
            </a:xfrm>
            <a:custGeom>
              <a:rect b="b" l="l" r="r" t="t"/>
              <a:pathLst>
                <a:path extrusionOk="0" h="8735" w="5814">
                  <a:moveTo>
                    <a:pt x="5324" y="0"/>
                  </a:moveTo>
                  <a:lnTo>
                    <a:pt x="5334" y="10"/>
                  </a:lnTo>
                  <a:lnTo>
                    <a:pt x="1" y="10"/>
                  </a:lnTo>
                  <a:lnTo>
                    <a:pt x="2050" y="7764"/>
                  </a:lnTo>
                  <a:lnTo>
                    <a:pt x="2393" y="7764"/>
                  </a:lnTo>
                  <a:lnTo>
                    <a:pt x="2393" y="8244"/>
                  </a:lnTo>
                  <a:cubicBezTo>
                    <a:pt x="2393" y="8509"/>
                    <a:pt x="2608" y="8725"/>
                    <a:pt x="2873" y="8735"/>
                  </a:cubicBezTo>
                  <a:lnTo>
                    <a:pt x="5324" y="8735"/>
                  </a:lnTo>
                  <a:cubicBezTo>
                    <a:pt x="5598" y="8735"/>
                    <a:pt x="5814" y="8509"/>
                    <a:pt x="5814" y="8244"/>
                  </a:cubicBezTo>
                  <a:lnTo>
                    <a:pt x="5814" y="490"/>
                  </a:lnTo>
                  <a:cubicBezTo>
                    <a:pt x="5814" y="216"/>
                    <a:pt x="5598" y="0"/>
                    <a:pt x="5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24"/>
            <p:cNvSpPr/>
            <p:nvPr/>
          </p:nvSpPr>
          <p:spPr>
            <a:xfrm>
              <a:off x="4108396" y="1916133"/>
              <a:ext cx="113584" cy="170944"/>
            </a:xfrm>
            <a:custGeom>
              <a:rect b="b" l="l" r="r" t="t"/>
              <a:pathLst>
                <a:path extrusionOk="0" h="8735" w="5804">
                  <a:moveTo>
                    <a:pt x="481" y="0"/>
                  </a:moveTo>
                  <a:cubicBezTo>
                    <a:pt x="216" y="0"/>
                    <a:pt x="0" y="225"/>
                    <a:pt x="0" y="490"/>
                  </a:cubicBezTo>
                  <a:lnTo>
                    <a:pt x="0" y="8244"/>
                  </a:lnTo>
                  <a:cubicBezTo>
                    <a:pt x="0" y="8509"/>
                    <a:pt x="216" y="8725"/>
                    <a:pt x="481" y="8735"/>
                  </a:cubicBezTo>
                  <a:lnTo>
                    <a:pt x="2931" y="8735"/>
                  </a:lnTo>
                  <a:cubicBezTo>
                    <a:pt x="3196" y="8725"/>
                    <a:pt x="3412" y="8509"/>
                    <a:pt x="3412" y="8244"/>
                  </a:cubicBezTo>
                  <a:lnTo>
                    <a:pt x="3412" y="7754"/>
                  </a:lnTo>
                  <a:lnTo>
                    <a:pt x="3755" y="7754"/>
                  </a:lnTo>
                  <a:lnTo>
                    <a:pt x="5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124"/>
          <p:cNvGrpSpPr/>
          <p:nvPr/>
        </p:nvGrpSpPr>
        <p:grpSpPr>
          <a:xfrm>
            <a:off x="3530749" y="1773389"/>
            <a:ext cx="323844" cy="303707"/>
            <a:chOff x="3530749" y="1773389"/>
            <a:chExt cx="323844" cy="303707"/>
          </a:xfrm>
        </p:grpSpPr>
        <p:sp>
          <p:nvSpPr>
            <p:cNvPr id="1771" name="Google Shape;1771;p124"/>
            <p:cNvSpPr/>
            <p:nvPr/>
          </p:nvSpPr>
          <p:spPr>
            <a:xfrm>
              <a:off x="3603843" y="1924939"/>
              <a:ext cx="22466" cy="19237"/>
            </a:xfrm>
            <a:custGeom>
              <a:rect b="b" l="l" r="r" t="t"/>
              <a:pathLst>
                <a:path extrusionOk="0" h="983" w="1148">
                  <a:moveTo>
                    <a:pt x="657" y="1"/>
                  </a:moveTo>
                  <a:cubicBezTo>
                    <a:pt x="226" y="1"/>
                    <a:pt x="0" y="530"/>
                    <a:pt x="304" y="834"/>
                  </a:cubicBezTo>
                  <a:cubicBezTo>
                    <a:pt x="403" y="937"/>
                    <a:pt x="528" y="983"/>
                    <a:pt x="650" y="983"/>
                  </a:cubicBezTo>
                  <a:cubicBezTo>
                    <a:pt x="903" y="983"/>
                    <a:pt x="1147" y="788"/>
                    <a:pt x="1147" y="491"/>
                  </a:cubicBezTo>
                  <a:cubicBezTo>
                    <a:pt x="1147" y="226"/>
                    <a:pt x="931" y="1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24"/>
            <p:cNvSpPr/>
            <p:nvPr/>
          </p:nvSpPr>
          <p:spPr>
            <a:xfrm>
              <a:off x="3530749" y="1849164"/>
              <a:ext cx="323844" cy="227932"/>
            </a:xfrm>
            <a:custGeom>
              <a:rect b="b" l="l" r="r" t="t"/>
              <a:pathLst>
                <a:path extrusionOk="0" h="11647" w="16548">
                  <a:moveTo>
                    <a:pt x="14175" y="4837"/>
                  </a:moveTo>
                  <a:cubicBezTo>
                    <a:pt x="14436" y="4837"/>
                    <a:pt x="14656" y="5056"/>
                    <a:pt x="14656" y="5324"/>
                  </a:cubicBezTo>
                  <a:cubicBezTo>
                    <a:pt x="14656" y="5605"/>
                    <a:pt x="14430" y="5818"/>
                    <a:pt x="14163" y="5818"/>
                  </a:cubicBezTo>
                  <a:cubicBezTo>
                    <a:pt x="14142" y="5818"/>
                    <a:pt x="14119" y="5817"/>
                    <a:pt x="14097" y="5814"/>
                  </a:cubicBezTo>
                  <a:lnTo>
                    <a:pt x="9244" y="5814"/>
                  </a:lnTo>
                  <a:cubicBezTo>
                    <a:pt x="8686" y="5726"/>
                    <a:pt x="8686" y="4932"/>
                    <a:pt x="9244" y="4843"/>
                  </a:cubicBezTo>
                  <a:lnTo>
                    <a:pt x="14097" y="4843"/>
                  </a:lnTo>
                  <a:cubicBezTo>
                    <a:pt x="14123" y="4839"/>
                    <a:pt x="14149" y="4837"/>
                    <a:pt x="14175" y="4837"/>
                  </a:cubicBezTo>
                  <a:close/>
                  <a:moveTo>
                    <a:pt x="14177" y="7748"/>
                  </a:moveTo>
                  <a:cubicBezTo>
                    <a:pt x="14438" y="7748"/>
                    <a:pt x="14656" y="7959"/>
                    <a:pt x="14656" y="8235"/>
                  </a:cubicBezTo>
                  <a:cubicBezTo>
                    <a:pt x="14656" y="8516"/>
                    <a:pt x="14430" y="8730"/>
                    <a:pt x="14163" y="8730"/>
                  </a:cubicBezTo>
                  <a:cubicBezTo>
                    <a:pt x="14142" y="8730"/>
                    <a:pt x="14119" y="8728"/>
                    <a:pt x="14097" y="8725"/>
                  </a:cubicBezTo>
                  <a:lnTo>
                    <a:pt x="9244" y="8725"/>
                  </a:lnTo>
                  <a:cubicBezTo>
                    <a:pt x="8686" y="8637"/>
                    <a:pt x="8686" y="7833"/>
                    <a:pt x="9244" y="7755"/>
                  </a:cubicBezTo>
                  <a:lnTo>
                    <a:pt x="14097" y="7755"/>
                  </a:lnTo>
                  <a:cubicBezTo>
                    <a:pt x="14124" y="7750"/>
                    <a:pt x="14151" y="7748"/>
                    <a:pt x="14177" y="7748"/>
                  </a:cubicBezTo>
                  <a:close/>
                  <a:moveTo>
                    <a:pt x="4392" y="6784"/>
                  </a:moveTo>
                  <a:cubicBezTo>
                    <a:pt x="3588" y="6784"/>
                    <a:pt x="2941" y="7441"/>
                    <a:pt x="2941" y="8245"/>
                  </a:cubicBezTo>
                  <a:lnTo>
                    <a:pt x="2941" y="8735"/>
                  </a:lnTo>
                  <a:lnTo>
                    <a:pt x="5853" y="8735"/>
                  </a:lnTo>
                  <a:lnTo>
                    <a:pt x="5853" y="8245"/>
                  </a:lnTo>
                  <a:cubicBezTo>
                    <a:pt x="5853" y="7441"/>
                    <a:pt x="5196" y="6794"/>
                    <a:pt x="4392" y="6784"/>
                  </a:cubicBezTo>
                  <a:close/>
                  <a:moveTo>
                    <a:pt x="4373" y="2908"/>
                  </a:moveTo>
                  <a:cubicBezTo>
                    <a:pt x="5124" y="2908"/>
                    <a:pt x="5843" y="3487"/>
                    <a:pt x="5843" y="4363"/>
                  </a:cubicBezTo>
                  <a:cubicBezTo>
                    <a:pt x="5833" y="5167"/>
                    <a:pt x="5186" y="5814"/>
                    <a:pt x="4382" y="5824"/>
                  </a:cubicBezTo>
                  <a:cubicBezTo>
                    <a:pt x="5725" y="5824"/>
                    <a:pt x="6803" y="6902"/>
                    <a:pt x="6803" y="8245"/>
                  </a:cubicBezTo>
                  <a:lnTo>
                    <a:pt x="6813" y="9216"/>
                  </a:lnTo>
                  <a:cubicBezTo>
                    <a:pt x="6813" y="9480"/>
                    <a:pt x="6598" y="9696"/>
                    <a:pt x="6323" y="9696"/>
                  </a:cubicBezTo>
                  <a:lnTo>
                    <a:pt x="2451" y="9696"/>
                  </a:lnTo>
                  <a:cubicBezTo>
                    <a:pt x="2186" y="9696"/>
                    <a:pt x="1961" y="9480"/>
                    <a:pt x="1961" y="9216"/>
                  </a:cubicBezTo>
                  <a:lnTo>
                    <a:pt x="1961" y="8245"/>
                  </a:lnTo>
                  <a:cubicBezTo>
                    <a:pt x="1961" y="6902"/>
                    <a:pt x="3049" y="5824"/>
                    <a:pt x="4382" y="5824"/>
                  </a:cubicBezTo>
                  <a:cubicBezTo>
                    <a:pt x="3088" y="5824"/>
                    <a:pt x="2441" y="4255"/>
                    <a:pt x="3353" y="3334"/>
                  </a:cubicBezTo>
                  <a:cubicBezTo>
                    <a:pt x="3650" y="3039"/>
                    <a:pt x="4015" y="2908"/>
                    <a:pt x="4373" y="2908"/>
                  </a:cubicBezTo>
                  <a:close/>
                  <a:moveTo>
                    <a:pt x="490" y="1"/>
                  </a:moveTo>
                  <a:cubicBezTo>
                    <a:pt x="216" y="1"/>
                    <a:pt x="0" y="226"/>
                    <a:pt x="0" y="491"/>
                  </a:cubicBezTo>
                  <a:lnTo>
                    <a:pt x="0" y="11157"/>
                  </a:lnTo>
                  <a:cubicBezTo>
                    <a:pt x="0" y="11421"/>
                    <a:pt x="216" y="11647"/>
                    <a:pt x="490" y="11647"/>
                  </a:cubicBezTo>
                  <a:lnTo>
                    <a:pt x="16058" y="11647"/>
                  </a:lnTo>
                  <a:cubicBezTo>
                    <a:pt x="16322" y="11647"/>
                    <a:pt x="16548" y="11421"/>
                    <a:pt x="16548" y="11157"/>
                  </a:cubicBezTo>
                  <a:lnTo>
                    <a:pt x="16548" y="491"/>
                  </a:lnTo>
                  <a:cubicBezTo>
                    <a:pt x="16548" y="226"/>
                    <a:pt x="16322" y="1"/>
                    <a:pt x="16058" y="1"/>
                  </a:cubicBezTo>
                  <a:lnTo>
                    <a:pt x="9725" y="1"/>
                  </a:lnTo>
                  <a:lnTo>
                    <a:pt x="9725" y="1942"/>
                  </a:lnTo>
                  <a:lnTo>
                    <a:pt x="10215" y="1942"/>
                  </a:lnTo>
                  <a:cubicBezTo>
                    <a:pt x="10241" y="1937"/>
                    <a:pt x="10267" y="1935"/>
                    <a:pt x="10293" y="1935"/>
                  </a:cubicBezTo>
                  <a:cubicBezTo>
                    <a:pt x="10556" y="1935"/>
                    <a:pt x="10784" y="2154"/>
                    <a:pt x="10784" y="2422"/>
                  </a:cubicBezTo>
                  <a:cubicBezTo>
                    <a:pt x="10784" y="2703"/>
                    <a:pt x="10549" y="2917"/>
                    <a:pt x="10282" y="2917"/>
                  </a:cubicBezTo>
                  <a:cubicBezTo>
                    <a:pt x="10260" y="2917"/>
                    <a:pt x="10237" y="2915"/>
                    <a:pt x="10215" y="2912"/>
                  </a:cubicBezTo>
                  <a:lnTo>
                    <a:pt x="6333" y="2912"/>
                  </a:lnTo>
                  <a:cubicBezTo>
                    <a:pt x="6311" y="2915"/>
                    <a:pt x="6288" y="2917"/>
                    <a:pt x="6266" y="2917"/>
                  </a:cubicBezTo>
                  <a:cubicBezTo>
                    <a:pt x="6000" y="2917"/>
                    <a:pt x="5774" y="2703"/>
                    <a:pt x="5774" y="2422"/>
                  </a:cubicBezTo>
                  <a:cubicBezTo>
                    <a:pt x="5774" y="2154"/>
                    <a:pt x="5994" y="1935"/>
                    <a:pt x="6255" y="1935"/>
                  </a:cubicBezTo>
                  <a:cubicBezTo>
                    <a:pt x="6281" y="1935"/>
                    <a:pt x="6307" y="1937"/>
                    <a:pt x="6333" y="1942"/>
                  </a:cubicBezTo>
                  <a:lnTo>
                    <a:pt x="6823" y="1942"/>
                  </a:lnTo>
                  <a:lnTo>
                    <a:pt x="68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24"/>
            <p:cNvSpPr/>
            <p:nvPr/>
          </p:nvSpPr>
          <p:spPr>
            <a:xfrm>
              <a:off x="3664079" y="1773389"/>
              <a:ext cx="57184" cy="75795"/>
            </a:xfrm>
            <a:custGeom>
              <a:rect b="b" l="l" r="r" t="t"/>
              <a:pathLst>
                <a:path extrusionOk="0" h="3873" w="2922">
                  <a:moveTo>
                    <a:pt x="490" y="1"/>
                  </a:moveTo>
                  <a:cubicBezTo>
                    <a:pt x="226" y="1"/>
                    <a:pt x="10" y="216"/>
                    <a:pt x="0" y="481"/>
                  </a:cubicBezTo>
                  <a:lnTo>
                    <a:pt x="0" y="3873"/>
                  </a:lnTo>
                  <a:cubicBezTo>
                    <a:pt x="0" y="3069"/>
                    <a:pt x="657" y="2422"/>
                    <a:pt x="1461" y="2422"/>
                  </a:cubicBezTo>
                  <a:cubicBezTo>
                    <a:pt x="2265" y="2422"/>
                    <a:pt x="2912" y="3069"/>
                    <a:pt x="2912" y="3873"/>
                  </a:cubicBezTo>
                  <a:lnTo>
                    <a:pt x="2912" y="481"/>
                  </a:lnTo>
                  <a:lnTo>
                    <a:pt x="2922" y="491"/>
                  </a:lnTo>
                  <a:cubicBezTo>
                    <a:pt x="2922" y="216"/>
                    <a:pt x="2706"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24"/>
            <p:cNvSpPr/>
            <p:nvPr/>
          </p:nvSpPr>
          <p:spPr>
            <a:xfrm>
              <a:off x="3683062" y="1840965"/>
              <a:ext cx="19022" cy="46205"/>
            </a:xfrm>
            <a:custGeom>
              <a:rect b="b" l="l" r="r" t="t"/>
              <a:pathLst>
                <a:path extrusionOk="0" h="2361" w="972">
                  <a:moveTo>
                    <a:pt x="486" y="1"/>
                  </a:moveTo>
                  <a:cubicBezTo>
                    <a:pt x="263" y="1"/>
                    <a:pt x="40" y="140"/>
                    <a:pt x="1" y="420"/>
                  </a:cubicBezTo>
                  <a:lnTo>
                    <a:pt x="1" y="2361"/>
                  </a:lnTo>
                  <a:lnTo>
                    <a:pt x="971" y="2361"/>
                  </a:lnTo>
                  <a:lnTo>
                    <a:pt x="971" y="420"/>
                  </a:lnTo>
                  <a:cubicBezTo>
                    <a:pt x="932" y="140"/>
                    <a:pt x="709" y="1"/>
                    <a:pt x="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124"/>
          <p:cNvGrpSpPr/>
          <p:nvPr/>
        </p:nvGrpSpPr>
        <p:grpSpPr>
          <a:xfrm>
            <a:off x="2926036" y="1763056"/>
            <a:ext cx="326545" cy="325371"/>
            <a:chOff x="2926036" y="1763056"/>
            <a:chExt cx="326545" cy="325371"/>
          </a:xfrm>
        </p:grpSpPr>
        <p:sp>
          <p:nvSpPr>
            <p:cNvPr id="1776" name="Google Shape;1776;p124"/>
            <p:cNvSpPr/>
            <p:nvPr/>
          </p:nvSpPr>
          <p:spPr>
            <a:xfrm>
              <a:off x="2926036" y="1859341"/>
              <a:ext cx="326545" cy="229086"/>
            </a:xfrm>
            <a:custGeom>
              <a:rect b="b" l="l" r="r" t="t"/>
              <a:pathLst>
                <a:path extrusionOk="0" h="11706" w="16686">
                  <a:moveTo>
                    <a:pt x="11735" y="0"/>
                  </a:moveTo>
                  <a:cubicBezTo>
                    <a:pt x="11196" y="0"/>
                    <a:pt x="10765" y="432"/>
                    <a:pt x="10765" y="971"/>
                  </a:cubicBezTo>
                  <a:lnTo>
                    <a:pt x="10765" y="3882"/>
                  </a:lnTo>
                  <a:lnTo>
                    <a:pt x="9794" y="3882"/>
                  </a:lnTo>
                  <a:lnTo>
                    <a:pt x="9794" y="1941"/>
                  </a:lnTo>
                  <a:lnTo>
                    <a:pt x="7373" y="1941"/>
                  </a:lnTo>
                  <a:cubicBezTo>
                    <a:pt x="6834" y="1941"/>
                    <a:pt x="6402" y="2373"/>
                    <a:pt x="6402" y="2912"/>
                  </a:cubicBezTo>
                  <a:cubicBezTo>
                    <a:pt x="6402" y="3441"/>
                    <a:pt x="6834" y="3882"/>
                    <a:pt x="7373" y="3882"/>
                  </a:cubicBezTo>
                  <a:lnTo>
                    <a:pt x="550" y="3882"/>
                  </a:lnTo>
                  <a:cubicBezTo>
                    <a:pt x="1" y="3961"/>
                    <a:pt x="1" y="4765"/>
                    <a:pt x="550" y="4843"/>
                  </a:cubicBezTo>
                  <a:lnTo>
                    <a:pt x="1069" y="4843"/>
                  </a:lnTo>
                  <a:lnTo>
                    <a:pt x="1069" y="11146"/>
                  </a:lnTo>
                  <a:cubicBezTo>
                    <a:pt x="1030" y="11440"/>
                    <a:pt x="1256" y="11705"/>
                    <a:pt x="1559" y="11705"/>
                  </a:cubicBezTo>
                  <a:cubicBezTo>
                    <a:pt x="1854" y="11705"/>
                    <a:pt x="2089" y="11440"/>
                    <a:pt x="2040" y="11146"/>
                  </a:cubicBezTo>
                  <a:lnTo>
                    <a:pt x="2040" y="4843"/>
                  </a:lnTo>
                  <a:lnTo>
                    <a:pt x="8824" y="4843"/>
                  </a:lnTo>
                  <a:lnTo>
                    <a:pt x="8824" y="6784"/>
                  </a:lnTo>
                  <a:lnTo>
                    <a:pt x="15607" y="6784"/>
                  </a:lnTo>
                  <a:lnTo>
                    <a:pt x="15607" y="4843"/>
                  </a:lnTo>
                  <a:lnTo>
                    <a:pt x="16127" y="4843"/>
                  </a:lnTo>
                  <a:cubicBezTo>
                    <a:pt x="16154" y="4848"/>
                    <a:pt x="16181" y="4850"/>
                    <a:pt x="16207" y="4850"/>
                  </a:cubicBezTo>
                  <a:cubicBezTo>
                    <a:pt x="16468" y="4850"/>
                    <a:pt x="16686" y="4639"/>
                    <a:pt x="16686" y="4363"/>
                  </a:cubicBezTo>
                  <a:cubicBezTo>
                    <a:pt x="16686" y="4087"/>
                    <a:pt x="16468" y="3876"/>
                    <a:pt x="16207" y="3876"/>
                  </a:cubicBezTo>
                  <a:cubicBezTo>
                    <a:pt x="16181" y="3876"/>
                    <a:pt x="16154" y="3878"/>
                    <a:pt x="16127" y="3882"/>
                  </a:cubicBezTo>
                  <a:lnTo>
                    <a:pt x="15607" y="3882"/>
                  </a:lnTo>
                  <a:lnTo>
                    <a:pt x="15607" y="971"/>
                  </a:lnTo>
                  <a:cubicBezTo>
                    <a:pt x="15607" y="432"/>
                    <a:pt x="15176" y="0"/>
                    <a:pt x="14637" y="0"/>
                  </a:cubicBezTo>
                  <a:cubicBezTo>
                    <a:pt x="14107" y="0"/>
                    <a:pt x="13676" y="432"/>
                    <a:pt x="13676" y="971"/>
                  </a:cubicBezTo>
                  <a:lnTo>
                    <a:pt x="13676" y="3882"/>
                  </a:lnTo>
                  <a:lnTo>
                    <a:pt x="12706" y="3882"/>
                  </a:lnTo>
                  <a:lnTo>
                    <a:pt x="12706" y="971"/>
                  </a:lnTo>
                  <a:cubicBezTo>
                    <a:pt x="12706" y="432"/>
                    <a:pt x="12264" y="0"/>
                    <a:pt x="1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24"/>
            <p:cNvSpPr/>
            <p:nvPr/>
          </p:nvSpPr>
          <p:spPr>
            <a:xfrm>
              <a:off x="3097939" y="2011087"/>
              <a:ext cx="134505" cy="77341"/>
            </a:xfrm>
            <a:custGeom>
              <a:rect b="b" l="l" r="r" t="t"/>
              <a:pathLst>
                <a:path extrusionOk="0" h="3952" w="6873">
                  <a:moveTo>
                    <a:pt x="40" y="1"/>
                  </a:moveTo>
                  <a:lnTo>
                    <a:pt x="40" y="3392"/>
                  </a:lnTo>
                  <a:cubicBezTo>
                    <a:pt x="0" y="3686"/>
                    <a:pt x="226" y="3951"/>
                    <a:pt x="530" y="3951"/>
                  </a:cubicBezTo>
                  <a:cubicBezTo>
                    <a:pt x="824" y="3951"/>
                    <a:pt x="1059" y="3686"/>
                    <a:pt x="1010" y="3392"/>
                  </a:cubicBezTo>
                  <a:lnTo>
                    <a:pt x="1010" y="2902"/>
                  </a:lnTo>
                  <a:lnTo>
                    <a:pt x="5853" y="2902"/>
                  </a:lnTo>
                  <a:lnTo>
                    <a:pt x="5853" y="3392"/>
                  </a:lnTo>
                  <a:cubicBezTo>
                    <a:pt x="5814" y="3686"/>
                    <a:pt x="6039" y="3951"/>
                    <a:pt x="6343" y="3951"/>
                  </a:cubicBezTo>
                  <a:cubicBezTo>
                    <a:pt x="6637" y="3951"/>
                    <a:pt x="6872" y="3686"/>
                    <a:pt x="6823" y="3392"/>
                  </a:cubicBezTo>
                  <a:lnTo>
                    <a:pt x="68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24"/>
            <p:cNvSpPr/>
            <p:nvPr/>
          </p:nvSpPr>
          <p:spPr>
            <a:xfrm>
              <a:off x="2927386" y="1763056"/>
              <a:ext cx="137949" cy="132939"/>
            </a:xfrm>
            <a:custGeom>
              <a:rect b="b" l="l" r="r" t="t"/>
              <a:pathLst>
                <a:path extrusionOk="0" h="6793" w="7049">
                  <a:moveTo>
                    <a:pt x="3392" y="1872"/>
                  </a:moveTo>
                  <a:cubicBezTo>
                    <a:pt x="3696" y="1872"/>
                    <a:pt x="3922" y="2136"/>
                    <a:pt x="3882" y="2430"/>
                  </a:cubicBezTo>
                  <a:lnTo>
                    <a:pt x="3882" y="2921"/>
                  </a:lnTo>
                  <a:lnTo>
                    <a:pt x="4363" y="2921"/>
                  </a:lnTo>
                  <a:cubicBezTo>
                    <a:pt x="4390" y="2916"/>
                    <a:pt x="4417" y="2914"/>
                    <a:pt x="4443" y="2914"/>
                  </a:cubicBezTo>
                  <a:cubicBezTo>
                    <a:pt x="4704" y="2914"/>
                    <a:pt x="4922" y="3125"/>
                    <a:pt x="4922" y="3401"/>
                  </a:cubicBezTo>
                  <a:cubicBezTo>
                    <a:pt x="4922" y="3677"/>
                    <a:pt x="4704" y="3888"/>
                    <a:pt x="4443" y="3888"/>
                  </a:cubicBezTo>
                  <a:cubicBezTo>
                    <a:pt x="4417" y="3888"/>
                    <a:pt x="4390" y="3886"/>
                    <a:pt x="4363" y="3881"/>
                  </a:cubicBezTo>
                  <a:lnTo>
                    <a:pt x="3392" y="3881"/>
                  </a:lnTo>
                  <a:cubicBezTo>
                    <a:pt x="3128" y="3881"/>
                    <a:pt x="2912" y="3666"/>
                    <a:pt x="2912" y="3401"/>
                  </a:cubicBezTo>
                  <a:lnTo>
                    <a:pt x="2912" y="2430"/>
                  </a:lnTo>
                  <a:cubicBezTo>
                    <a:pt x="2863" y="2136"/>
                    <a:pt x="3088" y="1872"/>
                    <a:pt x="3392" y="1872"/>
                  </a:cubicBezTo>
                  <a:close/>
                  <a:moveTo>
                    <a:pt x="3422" y="0"/>
                  </a:moveTo>
                  <a:cubicBezTo>
                    <a:pt x="1676" y="0"/>
                    <a:pt x="0" y="1357"/>
                    <a:pt x="0" y="3401"/>
                  </a:cubicBezTo>
                  <a:cubicBezTo>
                    <a:pt x="0" y="5273"/>
                    <a:pt x="1520" y="6793"/>
                    <a:pt x="3392" y="6793"/>
                  </a:cubicBezTo>
                  <a:cubicBezTo>
                    <a:pt x="4765" y="6793"/>
                    <a:pt x="6000" y="5969"/>
                    <a:pt x="6529" y="4705"/>
                  </a:cubicBezTo>
                  <a:cubicBezTo>
                    <a:pt x="7049" y="3430"/>
                    <a:pt x="6765" y="1970"/>
                    <a:pt x="5794" y="999"/>
                  </a:cubicBezTo>
                  <a:cubicBezTo>
                    <a:pt x="5104" y="309"/>
                    <a:pt x="4255" y="0"/>
                    <a:pt x="3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124"/>
          <p:cNvGrpSpPr/>
          <p:nvPr/>
        </p:nvGrpSpPr>
        <p:grpSpPr>
          <a:xfrm>
            <a:off x="2392127" y="1763233"/>
            <a:ext cx="211062" cy="323844"/>
            <a:chOff x="2392127" y="1763233"/>
            <a:chExt cx="211062" cy="323844"/>
          </a:xfrm>
        </p:grpSpPr>
        <p:sp>
          <p:nvSpPr>
            <p:cNvPr id="1780" name="Google Shape;1780;p124"/>
            <p:cNvSpPr/>
            <p:nvPr/>
          </p:nvSpPr>
          <p:spPr>
            <a:xfrm>
              <a:off x="2392127" y="2039483"/>
              <a:ext cx="208949" cy="47594"/>
            </a:xfrm>
            <a:custGeom>
              <a:rect b="b" l="l" r="r" t="t"/>
              <a:pathLst>
                <a:path extrusionOk="0" h="2432" w="10677">
                  <a:moveTo>
                    <a:pt x="491" y="0"/>
                  </a:moveTo>
                  <a:cubicBezTo>
                    <a:pt x="226" y="0"/>
                    <a:pt x="1" y="216"/>
                    <a:pt x="1" y="491"/>
                  </a:cubicBezTo>
                  <a:lnTo>
                    <a:pt x="1" y="1941"/>
                  </a:lnTo>
                  <a:cubicBezTo>
                    <a:pt x="1" y="2206"/>
                    <a:pt x="226" y="2432"/>
                    <a:pt x="491" y="2432"/>
                  </a:cubicBezTo>
                  <a:lnTo>
                    <a:pt x="10186" y="2432"/>
                  </a:lnTo>
                  <a:cubicBezTo>
                    <a:pt x="10451" y="2432"/>
                    <a:pt x="10676" y="2206"/>
                    <a:pt x="10676" y="1941"/>
                  </a:cubicBezTo>
                  <a:lnTo>
                    <a:pt x="10676" y="491"/>
                  </a:lnTo>
                  <a:cubicBezTo>
                    <a:pt x="10676" y="216"/>
                    <a:pt x="10451" y="0"/>
                    <a:pt x="10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24"/>
            <p:cNvSpPr/>
            <p:nvPr/>
          </p:nvSpPr>
          <p:spPr>
            <a:xfrm>
              <a:off x="2411325" y="1763233"/>
              <a:ext cx="191864" cy="257267"/>
            </a:xfrm>
            <a:custGeom>
              <a:rect b="b" l="l" r="r" t="t"/>
              <a:pathLst>
                <a:path extrusionOk="0" h="13146" w="9804">
                  <a:moveTo>
                    <a:pt x="5325" y="3863"/>
                  </a:moveTo>
                  <a:cubicBezTo>
                    <a:pt x="5579" y="3863"/>
                    <a:pt x="5820" y="4063"/>
                    <a:pt x="5813" y="4362"/>
                  </a:cubicBezTo>
                  <a:cubicBezTo>
                    <a:pt x="5813" y="4627"/>
                    <a:pt x="5598" y="4843"/>
                    <a:pt x="5323" y="4843"/>
                  </a:cubicBezTo>
                  <a:cubicBezTo>
                    <a:pt x="4892" y="4843"/>
                    <a:pt x="4666" y="4313"/>
                    <a:pt x="4980" y="4009"/>
                  </a:cubicBezTo>
                  <a:cubicBezTo>
                    <a:pt x="5081" y="3908"/>
                    <a:pt x="5204" y="3863"/>
                    <a:pt x="5325" y="3863"/>
                  </a:cubicBezTo>
                  <a:close/>
                  <a:moveTo>
                    <a:pt x="5333" y="0"/>
                  </a:moveTo>
                  <a:cubicBezTo>
                    <a:pt x="4166" y="0"/>
                    <a:pt x="3167" y="823"/>
                    <a:pt x="2951" y="1970"/>
                  </a:cubicBezTo>
                  <a:cubicBezTo>
                    <a:pt x="1255" y="2186"/>
                    <a:pt x="0" y="3627"/>
                    <a:pt x="0" y="5333"/>
                  </a:cubicBezTo>
                  <a:lnTo>
                    <a:pt x="0" y="13146"/>
                  </a:lnTo>
                  <a:lnTo>
                    <a:pt x="8558" y="13146"/>
                  </a:lnTo>
                  <a:cubicBezTo>
                    <a:pt x="8284" y="12401"/>
                    <a:pt x="7745" y="11764"/>
                    <a:pt x="7039" y="11381"/>
                  </a:cubicBezTo>
                  <a:cubicBezTo>
                    <a:pt x="6284" y="10950"/>
                    <a:pt x="5813" y="10146"/>
                    <a:pt x="5813" y="9274"/>
                  </a:cubicBezTo>
                  <a:lnTo>
                    <a:pt x="5813" y="8725"/>
                  </a:lnTo>
                  <a:lnTo>
                    <a:pt x="5323" y="8725"/>
                  </a:lnTo>
                  <a:cubicBezTo>
                    <a:pt x="3676" y="8725"/>
                    <a:pt x="2255" y="7529"/>
                    <a:pt x="1980" y="5892"/>
                  </a:cubicBezTo>
                  <a:cubicBezTo>
                    <a:pt x="1892" y="5607"/>
                    <a:pt x="2078" y="5313"/>
                    <a:pt x="2372" y="5264"/>
                  </a:cubicBezTo>
                  <a:cubicBezTo>
                    <a:pt x="2400" y="5260"/>
                    <a:pt x="2427" y="5258"/>
                    <a:pt x="2453" y="5258"/>
                  </a:cubicBezTo>
                  <a:cubicBezTo>
                    <a:pt x="2713" y="5258"/>
                    <a:pt x="2932" y="5468"/>
                    <a:pt x="2941" y="5735"/>
                  </a:cubicBezTo>
                  <a:cubicBezTo>
                    <a:pt x="3137" y="6901"/>
                    <a:pt x="4147" y="7754"/>
                    <a:pt x="5323" y="7754"/>
                  </a:cubicBezTo>
                  <a:lnTo>
                    <a:pt x="6186" y="7754"/>
                  </a:lnTo>
                  <a:lnTo>
                    <a:pt x="7215" y="8274"/>
                  </a:lnTo>
                  <a:cubicBezTo>
                    <a:pt x="7425" y="8376"/>
                    <a:pt x="7647" y="8425"/>
                    <a:pt x="7866" y="8425"/>
                  </a:cubicBezTo>
                  <a:cubicBezTo>
                    <a:pt x="8361" y="8425"/>
                    <a:pt x="8838" y="8174"/>
                    <a:pt x="9117" y="7725"/>
                  </a:cubicBezTo>
                  <a:cubicBezTo>
                    <a:pt x="9803" y="6568"/>
                    <a:pt x="9529" y="5078"/>
                    <a:pt x="8460" y="4255"/>
                  </a:cubicBezTo>
                  <a:lnTo>
                    <a:pt x="5813" y="2186"/>
                  </a:lnTo>
                  <a:lnTo>
                    <a:pt x="5813" y="490"/>
                  </a:lnTo>
                  <a:cubicBezTo>
                    <a:pt x="5813" y="225"/>
                    <a:pt x="5598" y="0"/>
                    <a:pt x="5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5" name="Shape 1785"/>
        <p:cNvGrpSpPr/>
        <p:nvPr/>
      </p:nvGrpSpPr>
      <p:grpSpPr>
        <a:xfrm>
          <a:off x="0" y="0"/>
          <a:ext cx="0" cy="0"/>
          <a:chOff x="0" y="0"/>
          <a:chExt cx="0" cy="0"/>
        </a:xfrm>
      </p:grpSpPr>
      <p:sp>
        <p:nvSpPr>
          <p:cNvPr id="1786" name="Google Shape;1786;p12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t>infographics</a:t>
            </a:r>
            <a:r>
              <a:rPr lang="en"/>
              <a:t> elements</a:t>
            </a:r>
            <a:endParaRPr/>
          </a:p>
        </p:txBody>
      </p:sp>
      <p:sp>
        <p:nvSpPr>
          <p:cNvPr id="1787" name="Google Shape;1787;p125"/>
          <p:cNvSpPr/>
          <p:nvPr/>
        </p:nvSpPr>
        <p:spPr>
          <a:xfrm>
            <a:off x="1074457" y="1152232"/>
            <a:ext cx="720039" cy="1510629"/>
          </a:xfrm>
          <a:custGeom>
            <a:rect b="b" l="l" r="r" t="t"/>
            <a:pathLst>
              <a:path extrusionOk="0" fill="none" h="69888" w="33312">
                <a:moveTo>
                  <a:pt x="7101" y="0"/>
                </a:moveTo>
                <a:lnTo>
                  <a:pt x="28753" y="0"/>
                </a:lnTo>
                <a:cubicBezTo>
                  <a:pt x="31273" y="0"/>
                  <a:pt x="33311" y="2039"/>
                  <a:pt x="33289" y="4559"/>
                </a:cubicBezTo>
                <a:lnTo>
                  <a:pt x="33289" y="65351"/>
                </a:lnTo>
                <a:cubicBezTo>
                  <a:pt x="33289" y="67849"/>
                  <a:pt x="31273" y="69887"/>
                  <a:pt x="28753" y="69887"/>
                </a:cubicBezTo>
                <a:lnTo>
                  <a:pt x="4559" y="69887"/>
                </a:lnTo>
                <a:cubicBezTo>
                  <a:pt x="2039" y="69887"/>
                  <a:pt x="1" y="67849"/>
                  <a:pt x="1" y="65351"/>
                </a:cubicBezTo>
                <a:lnTo>
                  <a:pt x="1" y="19768"/>
                </a:lnTo>
              </a:path>
            </a:pathLst>
          </a:custGeom>
          <a:noFill/>
          <a:ln cap="rnd"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25"/>
          <p:cNvSpPr/>
          <p:nvPr/>
        </p:nvSpPr>
        <p:spPr>
          <a:xfrm>
            <a:off x="3975363" y="1152232"/>
            <a:ext cx="720017" cy="1510629"/>
          </a:xfrm>
          <a:custGeom>
            <a:rect b="b" l="l" r="r" t="t"/>
            <a:pathLst>
              <a:path extrusionOk="0" fill="none" h="69888" w="33311">
                <a:moveTo>
                  <a:pt x="7101" y="0"/>
                </a:moveTo>
                <a:lnTo>
                  <a:pt x="28753" y="0"/>
                </a:lnTo>
                <a:cubicBezTo>
                  <a:pt x="31273" y="0"/>
                  <a:pt x="33311" y="2039"/>
                  <a:pt x="33311" y="4559"/>
                </a:cubicBezTo>
                <a:lnTo>
                  <a:pt x="33311" y="65351"/>
                </a:lnTo>
                <a:cubicBezTo>
                  <a:pt x="33311" y="67849"/>
                  <a:pt x="31273" y="69887"/>
                  <a:pt x="28753" y="69887"/>
                </a:cubicBezTo>
                <a:lnTo>
                  <a:pt x="4558" y="69887"/>
                </a:lnTo>
                <a:cubicBezTo>
                  <a:pt x="2038" y="69887"/>
                  <a:pt x="0" y="67849"/>
                  <a:pt x="0" y="65351"/>
                </a:cubicBezTo>
                <a:lnTo>
                  <a:pt x="0" y="19768"/>
                </a:lnTo>
              </a:path>
            </a:pathLst>
          </a:custGeom>
          <a:noFill/>
          <a:ln cap="rnd"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25"/>
          <p:cNvSpPr/>
          <p:nvPr/>
        </p:nvSpPr>
        <p:spPr>
          <a:xfrm>
            <a:off x="3009021" y="1152232"/>
            <a:ext cx="719563" cy="1510629"/>
          </a:xfrm>
          <a:custGeom>
            <a:rect b="b" l="l" r="r" t="t"/>
            <a:pathLst>
              <a:path extrusionOk="0" fill="none" h="69888" w="33290">
                <a:moveTo>
                  <a:pt x="7079" y="0"/>
                </a:moveTo>
                <a:lnTo>
                  <a:pt x="28753" y="0"/>
                </a:lnTo>
                <a:cubicBezTo>
                  <a:pt x="31251" y="0"/>
                  <a:pt x="33289" y="2039"/>
                  <a:pt x="33289" y="4559"/>
                </a:cubicBezTo>
                <a:lnTo>
                  <a:pt x="33289" y="65351"/>
                </a:lnTo>
                <a:cubicBezTo>
                  <a:pt x="33289" y="67849"/>
                  <a:pt x="31251" y="69887"/>
                  <a:pt x="28753" y="69887"/>
                </a:cubicBezTo>
                <a:lnTo>
                  <a:pt x="4559" y="69887"/>
                </a:lnTo>
                <a:cubicBezTo>
                  <a:pt x="2039" y="69887"/>
                  <a:pt x="1" y="67849"/>
                  <a:pt x="1" y="65351"/>
                </a:cubicBezTo>
                <a:lnTo>
                  <a:pt x="1" y="19768"/>
                </a:lnTo>
              </a:path>
            </a:pathLst>
          </a:custGeom>
          <a:noFill/>
          <a:ln cap="rnd"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25"/>
          <p:cNvSpPr/>
          <p:nvPr/>
        </p:nvSpPr>
        <p:spPr>
          <a:xfrm>
            <a:off x="2041274" y="1152232"/>
            <a:ext cx="719563" cy="1510629"/>
          </a:xfrm>
          <a:custGeom>
            <a:rect b="b" l="l" r="r" t="t"/>
            <a:pathLst>
              <a:path extrusionOk="0" fill="none" h="69888" w="33290">
                <a:moveTo>
                  <a:pt x="7079" y="0"/>
                </a:moveTo>
                <a:lnTo>
                  <a:pt x="28731" y="0"/>
                </a:lnTo>
                <a:cubicBezTo>
                  <a:pt x="31251" y="0"/>
                  <a:pt x="33289" y="2039"/>
                  <a:pt x="33289" y="4559"/>
                </a:cubicBezTo>
                <a:lnTo>
                  <a:pt x="33289" y="65351"/>
                </a:lnTo>
                <a:cubicBezTo>
                  <a:pt x="33289" y="67849"/>
                  <a:pt x="31251" y="69887"/>
                  <a:pt x="28731" y="69887"/>
                </a:cubicBezTo>
                <a:lnTo>
                  <a:pt x="4537" y="69887"/>
                </a:lnTo>
                <a:cubicBezTo>
                  <a:pt x="2038" y="69887"/>
                  <a:pt x="0" y="67849"/>
                  <a:pt x="0" y="65351"/>
                </a:cubicBezTo>
                <a:lnTo>
                  <a:pt x="0" y="19768"/>
                </a:lnTo>
              </a:path>
            </a:pathLst>
          </a:custGeom>
          <a:noFill/>
          <a:ln cap="rnd"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25"/>
          <p:cNvSpPr/>
          <p:nvPr/>
        </p:nvSpPr>
        <p:spPr>
          <a:xfrm>
            <a:off x="1849895" y="1726823"/>
            <a:ext cx="75328" cy="81013"/>
          </a:xfrm>
          <a:custGeom>
            <a:rect b="b" l="l" r="r" t="t"/>
            <a:pathLst>
              <a:path extrusionOk="0" h="3748" w="3485">
                <a:moveTo>
                  <a:pt x="2302" y="0"/>
                </a:moveTo>
                <a:lnTo>
                  <a:pt x="0" y="3748"/>
                </a:lnTo>
                <a:lnTo>
                  <a:pt x="1184" y="3748"/>
                </a:lnTo>
                <a:lnTo>
                  <a:pt x="3485"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25"/>
          <p:cNvSpPr/>
          <p:nvPr/>
        </p:nvSpPr>
        <p:spPr>
          <a:xfrm>
            <a:off x="1849895" y="1646286"/>
            <a:ext cx="75328" cy="80559"/>
          </a:xfrm>
          <a:custGeom>
            <a:rect b="b" l="l" r="r" t="t"/>
            <a:pathLst>
              <a:path extrusionOk="0" h="3727" w="3485">
                <a:moveTo>
                  <a:pt x="0" y="1"/>
                </a:moveTo>
                <a:lnTo>
                  <a:pt x="2302" y="3726"/>
                </a:lnTo>
                <a:lnTo>
                  <a:pt x="3485" y="3726"/>
                </a:lnTo>
                <a:lnTo>
                  <a:pt x="1184"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25"/>
          <p:cNvSpPr/>
          <p:nvPr/>
        </p:nvSpPr>
        <p:spPr>
          <a:xfrm>
            <a:off x="1910050" y="1726823"/>
            <a:ext cx="75350" cy="81013"/>
          </a:xfrm>
          <a:custGeom>
            <a:rect b="b" l="l" r="r" t="t"/>
            <a:pathLst>
              <a:path extrusionOk="0" h="3748" w="3486">
                <a:moveTo>
                  <a:pt x="2302" y="0"/>
                </a:moveTo>
                <a:lnTo>
                  <a:pt x="1" y="3748"/>
                </a:lnTo>
                <a:lnTo>
                  <a:pt x="1184" y="3748"/>
                </a:lnTo>
                <a:lnTo>
                  <a:pt x="3485"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25"/>
          <p:cNvSpPr/>
          <p:nvPr/>
        </p:nvSpPr>
        <p:spPr>
          <a:xfrm>
            <a:off x="1910050" y="1646286"/>
            <a:ext cx="75350" cy="80559"/>
          </a:xfrm>
          <a:custGeom>
            <a:rect b="b" l="l" r="r" t="t"/>
            <a:pathLst>
              <a:path extrusionOk="0" h="3727" w="3486">
                <a:moveTo>
                  <a:pt x="1" y="1"/>
                </a:moveTo>
                <a:lnTo>
                  <a:pt x="2302" y="3726"/>
                </a:lnTo>
                <a:lnTo>
                  <a:pt x="3485" y="3726"/>
                </a:lnTo>
                <a:lnTo>
                  <a:pt x="1184"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25"/>
          <p:cNvSpPr/>
          <p:nvPr/>
        </p:nvSpPr>
        <p:spPr>
          <a:xfrm>
            <a:off x="2816712" y="1726823"/>
            <a:ext cx="74853" cy="81013"/>
          </a:xfrm>
          <a:custGeom>
            <a:rect b="b" l="l" r="r" t="t"/>
            <a:pathLst>
              <a:path extrusionOk="0" h="3748" w="3463">
                <a:moveTo>
                  <a:pt x="2279" y="0"/>
                </a:moveTo>
                <a:lnTo>
                  <a:pt x="0" y="3748"/>
                </a:lnTo>
                <a:lnTo>
                  <a:pt x="1183" y="3748"/>
                </a:lnTo>
                <a:lnTo>
                  <a:pt x="3463"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25"/>
          <p:cNvSpPr/>
          <p:nvPr/>
        </p:nvSpPr>
        <p:spPr>
          <a:xfrm>
            <a:off x="2816712" y="1646286"/>
            <a:ext cx="74853" cy="80559"/>
          </a:xfrm>
          <a:custGeom>
            <a:rect b="b" l="l" r="r" t="t"/>
            <a:pathLst>
              <a:path extrusionOk="0" h="3727" w="3463">
                <a:moveTo>
                  <a:pt x="0" y="1"/>
                </a:moveTo>
                <a:lnTo>
                  <a:pt x="2279" y="3726"/>
                </a:lnTo>
                <a:lnTo>
                  <a:pt x="3463" y="3726"/>
                </a:lnTo>
                <a:lnTo>
                  <a:pt x="1183"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25"/>
          <p:cNvSpPr/>
          <p:nvPr/>
        </p:nvSpPr>
        <p:spPr>
          <a:xfrm>
            <a:off x="2876867" y="1726823"/>
            <a:ext cx="75328" cy="81013"/>
          </a:xfrm>
          <a:custGeom>
            <a:rect b="b" l="l" r="r" t="t"/>
            <a:pathLst>
              <a:path extrusionOk="0" h="3748" w="3485">
                <a:moveTo>
                  <a:pt x="2301" y="0"/>
                </a:moveTo>
                <a:lnTo>
                  <a:pt x="0" y="3748"/>
                </a:lnTo>
                <a:lnTo>
                  <a:pt x="1184" y="3748"/>
                </a:lnTo>
                <a:lnTo>
                  <a:pt x="3485"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25"/>
          <p:cNvSpPr/>
          <p:nvPr/>
        </p:nvSpPr>
        <p:spPr>
          <a:xfrm>
            <a:off x="2876867" y="1646286"/>
            <a:ext cx="75328" cy="80559"/>
          </a:xfrm>
          <a:custGeom>
            <a:rect b="b" l="l" r="r" t="t"/>
            <a:pathLst>
              <a:path extrusionOk="0" h="3727" w="3485">
                <a:moveTo>
                  <a:pt x="0" y="1"/>
                </a:moveTo>
                <a:lnTo>
                  <a:pt x="2301" y="3726"/>
                </a:lnTo>
                <a:lnTo>
                  <a:pt x="3485" y="3726"/>
                </a:lnTo>
                <a:lnTo>
                  <a:pt x="1184"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25"/>
          <p:cNvSpPr/>
          <p:nvPr/>
        </p:nvSpPr>
        <p:spPr>
          <a:xfrm>
            <a:off x="3784459" y="1726823"/>
            <a:ext cx="75328" cy="81013"/>
          </a:xfrm>
          <a:custGeom>
            <a:rect b="b" l="l" r="r" t="t"/>
            <a:pathLst>
              <a:path extrusionOk="0" h="3748" w="3485">
                <a:moveTo>
                  <a:pt x="2301" y="0"/>
                </a:moveTo>
                <a:lnTo>
                  <a:pt x="0" y="3748"/>
                </a:lnTo>
                <a:lnTo>
                  <a:pt x="1184" y="3748"/>
                </a:lnTo>
                <a:lnTo>
                  <a:pt x="3485"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25"/>
          <p:cNvSpPr/>
          <p:nvPr/>
        </p:nvSpPr>
        <p:spPr>
          <a:xfrm>
            <a:off x="3784459" y="1646286"/>
            <a:ext cx="75328" cy="80559"/>
          </a:xfrm>
          <a:custGeom>
            <a:rect b="b" l="l" r="r" t="t"/>
            <a:pathLst>
              <a:path extrusionOk="0" h="3727" w="3485">
                <a:moveTo>
                  <a:pt x="0" y="1"/>
                </a:moveTo>
                <a:lnTo>
                  <a:pt x="2301" y="3726"/>
                </a:lnTo>
                <a:lnTo>
                  <a:pt x="3485" y="3726"/>
                </a:lnTo>
                <a:lnTo>
                  <a:pt x="1184"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25"/>
          <p:cNvSpPr/>
          <p:nvPr/>
        </p:nvSpPr>
        <p:spPr>
          <a:xfrm>
            <a:off x="3844614" y="1726823"/>
            <a:ext cx="75350" cy="81013"/>
          </a:xfrm>
          <a:custGeom>
            <a:rect b="b" l="l" r="r" t="t"/>
            <a:pathLst>
              <a:path extrusionOk="0" h="3748" w="3486">
                <a:moveTo>
                  <a:pt x="2302" y="0"/>
                </a:moveTo>
                <a:lnTo>
                  <a:pt x="1" y="3748"/>
                </a:lnTo>
                <a:lnTo>
                  <a:pt x="1184" y="3748"/>
                </a:lnTo>
                <a:lnTo>
                  <a:pt x="3485" y="0"/>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25"/>
          <p:cNvSpPr/>
          <p:nvPr/>
        </p:nvSpPr>
        <p:spPr>
          <a:xfrm>
            <a:off x="3844614" y="1646286"/>
            <a:ext cx="75350" cy="80559"/>
          </a:xfrm>
          <a:custGeom>
            <a:rect b="b" l="l" r="r" t="t"/>
            <a:pathLst>
              <a:path extrusionOk="0" h="3727" w="3486">
                <a:moveTo>
                  <a:pt x="1" y="1"/>
                </a:moveTo>
                <a:lnTo>
                  <a:pt x="2302" y="3726"/>
                </a:lnTo>
                <a:lnTo>
                  <a:pt x="3485" y="3726"/>
                </a:lnTo>
                <a:lnTo>
                  <a:pt x="1184" y="1"/>
                </a:lnTo>
                <a:close/>
              </a:path>
            </a:pathLst>
          </a:custGeom>
          <a:solidFill>
            <a:srgbClr val="0B064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25"/>
          <p:cNvSpPr/>
          <p:nvPr/>
        </p:nvSpPr>
        <p:spPr>
          <a:xfrm>
            <a:off x="3979641" y="2797350"/>
            <a:ext cx="70622" cy="428339"/>
          </a:xfrm>
          <a:custGeom>
            <a:rect b="b" l="l" r="r" t="t"/>
            <a:pathLst>
              <a:path extrusionOk="0" fill="none" h="21938" w="3617">
                <a:moveTo>
                  <a:pt x="0" y="1"/>
                </a:moveTo>
                <a:lnTo>
                  <a:pt x="0" y="8570"/>
                </a:lnTo>
                <a:lnTo>
                  <a:pt x="3616" y="10980"/>
                </a:lnTo>
                <a:lnTo>
                  <a:pt x="0" y="13829"/>
                </a:lnTo>
                <a:lnTo>
                  <a:pt x="0" y="21938"/>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25"/>
          <p:cNvSpPr/>
          <p:nvPr/>
        </p:nvSpPr>
        <p:spPr>
          <a:xfrm>
            <a:off x="4609068" y="3225671"/>
            <a:ext cx="70622" cy="427910"/>
          </a:xfrm>
          <a:custGeom>
            <a:rect b="b" l="l" r="r" t="t"/>
            <a:pathLst>
              <a:path extrusionOk="0" fill="none" h="21916" w="3617">
                <a:moveTo>
                  <a:pt x="3616" y="1"/>
                </a:moveTo>
                <a:lnTo>
                  <a:pt x="3616" y="8570"/>
                </a:lnTo>
                <a:lnTo>
                  <a:pt x="0" y="10958"/>
                </a:lnTo>
                <a:lnTo>
                  <a:pt x="3616" y="13829"/>
                </a:lnTo>
                <a:lnTo>
                  <a:pt x="3616" y="21916"/>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25"/>
          <p:cNvSpPr/>
          <p:nvPr/>
        </p:nvSpPr>
        <p:spPr>
          <a:xfrm>
            <a:off x="3979641" y="3653562"/>
            <a:ext cx="70622" cy="428339"/>
          </a:xfrm>
          <a:custGeom>
            <a:rect b="b" l="l" r="r" t="t"/>
            <a:pathLst>
              <a:path extrusionOk="0" fill="none" h="21938" w="3617">
                <a:moveTo>
                  <a:pt x="0" y="1"/>
                </a:moveTo>
                <a:lnTo>
                  <a:pt x="0" y="8569"/>
                </a:lnTo>
                <a:lnTo>
                  <a:pt x="3616" y="10980"/>
                </a:lnTo>
                <a:lnTo>
                  <a:pt x="0" y="13829"/>
                </a:lnTo>
                <a:lnTo>
                  <a:pt x="0" y="21938"/>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25"/>
          <p:cNvSpPr/>
          <p:nvPr/>
        </p:nvSpPr>
        <p:spPr>
          <a:xfrm>
            <a:off x="4609068" y="4081883"/>
            <a:ext cx="70622" cy="427910"/>
          </a:xfrm>
          <a:custGeom>
            <a:rect b="b" l="l" r="r" t="t"/>
            <a:pathLst>
              <a:path extrusionOk="0" fill="none" h="21916" w="3617">
                <a:moveTo>
                  <a:pt x="3616" y="1"/>
                </a:moveTo>
                <a:lnTo>
                  <a:pt x="3616" y="8569"/>
                </a:lnTo>
                <a:lnTo>
                  <a:pt x="0" y="10958"/>
                </a:lnTo>
                <a:lnTo>
                  <a:pt x="3616" y="13829"/>
                </a:lnTo>
                <a:lnTo>
                  <a:pt x="3616" y="21915"/>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25"/>
          <p:cNvSpPr/>
          <p:nvPr/>
        </p:nvSpPr>
        <p:spPr>
          <a:xfrm>
            <a:off x="3387428" y="2797350"/>
            <a:ext cx="1884885" cy="428339"/>
          </a:xfrm>
          <a:custGeom>
            <a:rect b="b" l="l" r="r" t="t"/>
            <a:pathLst>
              <a:path extrusionOk="0" fill="none" h="21938" w="96537">
                <a:moveTo>
                  <a:pt x="1" y="18607"/>
                </a:moveTo>
                <a:lnTo>
                  <a:pt x="1" y="6181"/>
                </a:lnTo>
                <a:cubicBezTo>
                  <a:pt x="1" y="2762"/>
                  <a:pt x="2762" y="1"/>
                  <a:pt x="6159" y="1"/>
                </a:cubicBezTo>
                <a:lnTo>
                  <a:pt x="90356" y="1"/>
                </a:lnTo>
                <a:cubicBezTo>
                  <a:pt x="93753" y="1"/>
                  <a:pt x="96515" y="2762"/>
                  <a:pt x="96515" y="6181"/>
                </a:cubicBezTo>
                <a:lnTo>
                  <a:pt x="96515" y="15780"/>
                </a:lnTo>
                <a:cubicBezTo>
                  <a:pt x="96536" y="19177"/>
                  <a:pt x="93753" y="21938"/>
                  <a:pt x="90356" y="21938"/>
                </a:cubicBez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25"/>
          <p:cNvSpPr/>
          <p:nvPr/>
        </p:nvSpPr>
        <p:spPr>
          <a:xfrm>
            <a:off x="3801202" y="3653562"/>
            <a:ext cx="1350447" cy="20"/>
          </a:xfrm>
          <a:custGeom>
            <a:rect b="b" l="l" r="r" t="t"/>
            <a:pathLst>
              <a:path extrusionOk="0" fill="none" h="1" w="69165">
                <a:moveTo>
                  <a:pt x="1" y="1"/>
                </a:moveTo>
                <a:lnTo>
                  <a:pt x="69164"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25"/>
          <p:cNvSpPr/>
          <p:nvPr/>
        </p:nvSpPr>
        <p:spPr>
          <a:xfrm>
            <a:off x="3387428" y="3225671"/>
            <a:ext cx="1764220" cy="428339"/>
          </a:xfrm>
          <a:custGeom>
            <a:rect b="b" l="l" r="r" t="t"/>
            <a:pathLst>
              <a:path extrusionOk="0" fill="none" h="21938" w="90357">
                <a:moveTo>
                  <a:pt x="90356" y="1"/>
                </a:moveTo>
                <a:lnTo>
                  <a:pt x="80582" y="1"/>
                </a:lnTo>
                <a:lnTo>
                  <a:pt x="78194" y="3617"/>
                </a:lnTo>
                <a:lnTo>
                  <a:pt x="75323" y="1"/>
                </a:lnTo>
                <a:lnTo>
                  <a:pt x="6159" y="1"/>
                </a:lnTo>
                <a:cubicBezTo>
                  <a:pt x="2762" y="1"/>
                  <a:pt x="1" y="2762"/>
                  <a:pt x="1" y="6181"/>
                </a:cubicBezTo>
                <a:lnTo>
                  <a:pt x="1" y="15758"/>
                </a:lnTo>
                <a:cubicBezTo>
                  <a:pt x="1" y="19176"/>
                  <a:pt x="2762" y="21938"/>
                  <a:pt x="6159" y="21938"/>
                </a:cubicBezTo>
                <a:lnTo>
                  <a:pt x="15933" y="21938"/>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25"/>
          <p:cNvSpPr/>
          <p:nvPr/>
        </p:nvSpPr>
        <p:spPr>
          <a:xfrm>
            <a:off x="3698500" y="3653562"/>
            <a:ext cx="102721" cy="71051"/>
          </a:xfrm>
          <a:custGeom>
            <a:rect b="b" l="l" r="r" t="t"/>
            <a:pathLst>
              <a:path extrusionOk="0" fill="none" h="3639" w="5261">
                <a:moveTo>
                  <a:pt x="1" y="1"/>
                </a:moveTo>
                <a:lnTo>
                  <a:pt x="2390" y="3639"/>
                </a:lnTo>
                <a:lnTo>
                  <a:pt x="5261"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25"/>
          <p:cNvSpPr/>
          <p:nvPr/>
        </p:nvSpPr>
        <p:spPr>
          <a:xfrm>
            <a:off x="5151629" y="3653562"/>
            <a:ext cx="120684" cy="428339"/>
          </a:xfrm>
          <a:custGeom>
            <a:rect b="b" l="l" r="r" t="t"/>
            <a:pathLst>
              <a:path extrusionOk="0" fill="none" h="21938" w="6181">
                <a:moveTo>
                  <a:pt x="0" y="1"/>
                </a:moveTo>
                <a:cubicBezTo>
                  <a:pt x="3397" y="1"/>
                  <a:pt x="6180" y="2762"/>
                  <a:pt x="6180" y="6181"/>
                </a:cubicBezTo>
                <a:lnTo>
                  <a:pt x="6180" y="15779"/>
                </a:lnTo>
                <a:cubicBezTo>
                  <a:pt x="6180" y="19176"/>
                  <a:pt x="3397" y="21938"/>
                  <a:pt x="0" y="21938"/>
                </a:cubicBez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25"/>
          <p:cNvSpPr/>
          <p:nvPr/>
        </p:nvSpPr>
        <p:spPr>
          <a:xfrm>
            <a:off x="4858090" y="4081883"/>
            <a:ext cx="293558" cy="70622"/>
          </a:xfrm>
          <a:custGeom>
            <a:rect b="b" l="l" r="r" t="t"/>
            <a:pathLst>
              <a:path extrusionOk="0" fill="none" h="3617" w="15035">
                <a:moveTo>
                  <a:pt x="15034" y="1"/>
                </a:moveTo>
                <a:lnTo>
                  <a:pt x="5260" y="1"/>
                </a:lnTo>
                <a:lnTo>
                  <a:pt x="2872" y="3617"/>
                </a:lnTo>
                <a:lnTo>
                  <a:pt x="1"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25"/>
          <p:cNvSpPr/>
          <p:nvPr/>
        </p:nvSpPr>
        <p:spPr>
          <a:xfrm>
            <a:off x="3472653" y="4509774"/>
            <a:ext cx="1350447" cy="20"/>
          </a:xfrm>
          <a:custGeom>
            <a:rect b="b" l="l" r="r" t="t"/>
            <a:pathLst>
              <a:path extrusionOk="0" fill="none" h="1" w="69165">
                <a:moveTo>
                  <a:pt x="1" y="0"/>
                </a:moveTo>
                <a:lnTo>
                  <a:pt x="69164" y="0"/>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25"/>
          <p:cNvSpPr/>
          <p:nvPr/>
        </p:nvSpPr>
        <p:spPr>
          <a:xfrm>
            <a:off x="3387428" y="4081883"/>
            <a:ext cx="1470682" cy="428339"/>
          </a:xfrm>
          <a:custGeom>
            <a:rect b="b" l="l" r="r" t="t"/>
            <a:pathLst>
              <a:path extrusionOk="0" fill="none" h="21938" w="75323">
                <a:moveTo>
                  <a:pt x="75323" y="1"/>
                </a:moveTo>
                <a:lnTo>
                  <a:pt x="6159" y="1"/>
                </a:lnTo>
                <a:cubicBezTo>
                  <a:pt x="2762" y="1"/>
                  <a:pt x="1" y="2762"/>
                  <a:pt x="1" y="6159"/>
                </a:cubicBezTo>
                <a:lnTo>
                  <a:pt x="1" y="15757"/>
                </a:lnTo>
                <a:cubicBezTo>
                  <a:pt x="1" y="19176"/>
                  <a:pt x="2762" y="21937"/>
                  <a:pt x="6159" y="21937"/>
                </a:cubicBezTo>
                <a:lnTo>
                  <a:pt x="15933" y="21937"/>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25"/>
          <p:cNvSpPr/>
          <p:nvPr/>
        </p:nvSpPr>
        <p:spPr>
          <a:xfrm>
            <a:off x="3369952" y="4509774"/>
            <a:ext cx="102721" cy="71051"/>
          </a:xfrm>
          <a:custGeom>
            <a:rect b="b" l="l" r="r" t="t"/>
            <a:pathLst>
              <a:path extrusionOk="0" fill="none" h="3639" w="5261">
                <a:moveTo>
                  <a:pt x="1" y="0"/>
                </a:moveTo>
                <a:lnTo>
                  <a:pt x="2390" y="3638"/>
                </a:lnTo>
                <a:lnTo>
                  <a:pt x="5261" y="0"/>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25"/>
          <p:cNvSpPr/>
          <p:nvPr/>
        </p:nvSpPr>
        <p:spPr>
          <a:xfrm>
            <a:off x="3370324" y="3143529"/>
            <a:ext cx="34247" cy="34247"/>
          </a:xfrm>
          <a:custGeom>
            <a:rect b="b" l="l" r="r" t="t"/>
            <a:pathLst>
              <a:path extrusionOk="0" h="1754" w="1754">
                <a:moveTo>
                  <a:pt x="877" y="0"/>
                </a:moveTo>
                <a:cubicBezTo>
                  <a:pt x="373" y="0"/>
                  <a:pt x="0" y="395"/>
                  <a:pt x="0" y="877"/>
                </a:cubicBezTo>
                <a:cubicBezTo>
                  <a:pt x="0" y="1359"/>
                  <a:pt x="373" y="1753"/>
                  <a:pt x="877" y="1753"/>
                </a:cubicBezTo>
                <a:cubicBezTo>
                  <a:pt x="1359" y="1753"/>
                  <a:pt x="1753" y="1359"/>
                  <a:pt x="1753" y="877"/>
                </a:cubicBezTo>
                <a:cubicBezTo>
                  <a:pt x="1753" y="395"/>
                  <a:pt x="1359" y="0"/>
                  <a:pt x="877" y="0"/>
                </a:cubicBezTo>
                <a:close/>
              </a:path>
            </a:pathLst>
          </a:custGeom>
          <a:solidFill>
            <a:srgbClr val="4D4D4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125"/>
          <p:cNvGrpSpPr/>
          <p:nvPr/>
        </p:nvGrpSpPr>
        <p:grpSpPr>
          <a:xfrm>
            <a:off x="1041775" y="2721092"/>
            <a:ext cx="2037365" cy="540224"/>
            <a:chOff x="713227" y="2721092"/>
            <a:chExt cx="2037365" cy="540224"/>
          </a:xfrm>
        </p:grpSpPr>
        <p:sp>
          <p:nvSpPr>
            <p:cNvPr id="1818" name="Google Shape;1818;p125"/>
            <p:cNvSpPr/>
            <p:nvPr/>
          </p:nvSpPr>
          <p:spPr>
            <a:xfrm>
              <a:off x="1194960" y="2843778"/>
              <a:ext cx="1555632" cy="409777"/>
            </a:xfrm>
            <a:custGeom>
              <a:rect b="b" l="l" r="r" t="t"/>
              <a:pathLst>
                <a:path extrusionOk="0" fill="none" h="18958" w="71970">
                  <a:moveTo>
                    <a:pt x="1" y="18957"/>
                  </a:moveTo>
                  <a:lnTo>
                    <a:pt x="62481" y="18957"/>
                  </a:lnTo>
                  <a:cubicBezTo>
                    <a:pt x="67718" y="18957"/>
                    <a:pt x="71970" y="14706"/>
                    <a:pt x="71970" y="9490"/>
                  </a:cubicBezTo>
                  <a:lnTo>
                    <a:pt x="71970" y="9490"/>
                  </a:lnTo>
                  <a:cubicBezTo>
                    <a:pt x="71970" y="4252"/>
                    <a:pt x="67718" y="1"/>
                    <a:pt x="62481" y="1"/>
                  </a:cubicBezTo>
                  <a:lnTo>
                    <a:pt x="8110"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25"/>
            <p:cNvSpPr/>
            <p:nvPr/>
          </p:nvSpPr>
          <p:spPr>
            <a:xfrm>
              <a:off x="1194960" y="2843778"/>
              <a:ext cx="1555632" cy="409777"/>
            </a:xfrm>
            <a:custGeom>
              <a:rect b="b" l="l" r="r" t="t"/>
              <a:pathLst>
                <a:path extrusionOk="0" fill="none" h="18958" w="71970">
                  <a:moveTo>
                    <a:pt x="1" y="18957"/>
                  </a:moveTo>
                  <a:lnTo>
                    <a:pt x="62481" y="18957"/>
                  </a:lnTo>
                  <a:cubicBezTo>
                    <a:pt x="67718" y="18957"/>
                    <a:pt x="71970" y="14706"/>
                    <a:pt x="71970" y="9490"/>
                  </a:cubicBezTo>
                  <a:cubicBezTo>
                    <a:pt x="71970" y="4252"/>
                    <a:pt x="67718" y="1"/>
                    <a:pt x="62481" y="1"/>
                  </a:cubicBezTo>
                  <a:lnTo>
                    <a:pt x="8110"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25"/>
            <p:cNvSpPr/>
            <p:nvPr/>
          </p:nvSpPr>
          <p:spPr>
            <a:xfrm>
              <a:off x="808916" y="2836213"/>
              <a:ext cx="444340" cy="425102"/>
            </a:xfrm>
            <a:custGeom>
              <a:rect b="b" l="l" r="r" t="t"/>
              <a:pathLst>
                <a:path extrusionOk="0" h="19667" w="20557">
                  <a:moveTo>
                    <a:pt x="10673" y="1791"/>
                  </a:moveTo>
                  <a:cubicBezTo>
                    <a:pt x="14789" y="1791"/>
                    <a:pt x="18738" y="4994"/>
                    <a:pt x="18738" y="9840"/>
                  </a:cubicBezTo>
                  <a:cubicBezTo>
                    <a:pt x="18738" y="14245"/>
                    <a:pt x="15144" y="17839"/>
                    <a:pt x="10739" y="17839"/>
                  </a:cubicBezTo>
                  <a:lnTo>
                    <a:pt x="10739" y="17861"/>
                  </a:lnTo>
                  <a:cubicBezTo>
                    <a:pt x="3572" y="17861"/>
                    <a:pt x="0" y="9204"/>
                    <a:pt x="5063" y="4164"/>
                  </a:cubicBezTo>
                  <a:cubicBezTo>
                    <a:pt x="6694" y="2525"/>
                    <a:pt x="8703" y="1791"/>
                    <a:pt x="10673" y="1791"/>
                  </a:cubicBezTo>
                  <a:close/>
                  <a:moveTo>
                    <a:pt x="10739" y="0"/>
                  </a:moveTo>
                  <a:cubicBezTo>
                    <a:pt x="6750" y="0"/>
                    <a:pt x="3156" y="2389"/>
                    <a:pt x="1644" y="6070"/>
                  </a:cubicBezTo>
                  <a:cubicBezTo>
                    <a:pt x="110" y="9730"/>
                    <a:pt x="965" y="13982"/>
                    <a:pt x="3770" y="16787"/>
                  </a:cubicBezTo>
                  <a:cubicBezTo>
                    <a:pt x="5646" y="18663"/>
                    <a:pt x="8169" y="19667"/>
                    <a:pt x="10729" y="19667"/>
                  </a:cubicBezTo>
                  <a:cubicBezTo>
                    <a:pt x="11997" y="19667"/>
                    <a:pt x="13274" y="19421"/>
                    <a:pt x="14486" y="18913"/>
                  </a:cubicBezTo>
                  <a:cubicBezTo>
                    <a:pt x="18168" y="17400"/>
                    <a:pt x="20557" y="13806"/>
                    <a:pt x="20557" y="9840"/>
                  </a:cubicBezTo>
                  <a:cubicBezTo>
                    <a:pt x="20557" y="4405"/>
                    <a:pt x="16152" y="0"/>
                    <a:pt x="10739" y="0"/>
                  </a:cubicBezTo>
                  <a:close/>
                </a:path>
              </a:pathLst>
            </a:custGeom>
            <a:solidFill>
              <a:srgbClr val="FFFFFF"/>
            </a:solid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25"/>
            <p:cNvSpPr/>
            <p:nvPr/>
          </p:nvSpPr>
          <p:spPr>
            <a:xfrm>
              <a:off x="713227" y="2721092"/>
              <a:ext cx="538603" cy="538603"/>
            </a:xfrm>
            <a:custGeom>
              <a:rect b="b" l="l" r="r" t="t"/>
              <a:pathLst>
                <a:path extrusionOk="0" fill="none" h="24918" w="24918">
                  <a:moveTo>
                    <a:pt x="5392" y="24918"/>
                  </a:moveTo>
                  <a:cubicBezTo>
                    <a:pt x="0" y="19527"/>
                    <a:pt x="0" y="10783"/>
                    <a:pt x="5392" y="5392"/>
                  </a:cubicBezTo>
                  <a:cubicBezTo>
                    <a:pt x="10783" y="1"/>
                    <a:pt x="19527" y="1"/>
                    <a:pt x="24918" y="5392"/>
                  </a:cubicBez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2" name="Google Shape;1822;p125"/>
          <p:cNvSpPr/>
          <p:nvPr/>
        </p:nvSpPr>
        <p:spPr>
          <a:xfrm>
            <a:off x="1562372" y="2824368"/>
            <a:ext cx="31277" cy="26716"/>
          </a:xfrm>
          <a:custGeom>
            <a:rect b="b" l="l" r="r" t="t"/>
            <a:pathLst>
              <a:path extrusionOk="0" h="1236" w="1447">
                <a:moveTo>
                  <a:pt x="833" y="0"/>
                </a:moveTo>
                <a:cubicBezTo>
                  <a:pt x="285" y="0"/>
                  <a:pt x="0" y="658"/>
                  <a:pt x="395" y="1052"/>
                </a:cubicBezTo>
                <a:cubicBezTo>
                  <a:pt x="515" y="1179"/>
                  <a:pt x="666" y="1236"/>
                  <a:pt x="817" y="1236"/>
                </a:cubicBezTo>
                <a:cubicBezTo>
                  <a:pt x="1134" y="1236"/>
                  <a:pt x="1446" y="985"/>
                  <a:pt x="1446" y="614"/>
                </a:cubicBezTo>
                <a:cubicBezTo>
                  <a:pt x="1425" y="285"/>
                  <a:pt x="1162" y="0"/>
                  <a:pt x="833" y="0"/>
                </a:cubicBezTo>
                <a:close/>
              </a:path>
            </a:pathLst>
          </a:custGeom>
          <a:solidFill>
            <a:srgbClr val="545454"/>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25"/>
          <p:cNvSpPr/>
          <p:nvPr/>
        </p:nvSpPr>
        <p:spPr>
          <a:xfrm>
            <a:off x="1562372" y="4132227"/>
            <a:ext cx="31277" cy="26522"/>
          </a:xfrm>
          <a:custGeom>
            <a:rect b="b" l="l" r="r" t="t"/>
            <a:pathLst>
              <a:path extrusionOk="0" h="1227" w="1447">
                <a:moveTo>
                  <a:pt x="833" y="0"/>
                </a:moveTo>
                <a:cubicBezTo>
                  <a:pt x="285" y="0"/>
                  <a:pt x="0" y="658"/>
                  <a:pt x="395" y="1052"/>
                </a:cubicBezTo>
                <a:cubicBezTo>
                  <a:pt x="514" y="1172"/>
                  <a:pt x="666" y="1226"/>
                  <a:pt x="816" y="1226"/>
                </a:cubicBezTo>
                <a:cubicBezTo>
                  <a:pt x="1134" y="1226"/>
                  <a:pt x="1446" y="985"/>
                  <a:pt x="1446" y="614"/>
                </a:cubicBezTo>
                <a:cubicBezTo>
                  <a:pt x="1446" y="285"/>
                  <a:pt x="1162" y="0"/>
                  <a:pt x="833" y="0"/>
                </a:cubicBezTo>
                <a:close/>
              </a:path>
            </a:pathLst>
          </a:custGeom>
          <a:solidFill>
            <a:srgbClr val="545454"/>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 name="Google Shape;1824;p125"/>
          <p:cNvGrpSpPr/>
          <p:nvPr/>
        </p:nvGrpSpPr>
        <p:grpSpPr>
          <a:xfrm>
            <a:off x="1041775" y="4028950"/>
            <a:ext cx="2037365" cy="551874"/>
            <a:chOff x="713227" y="4028950"/>
            <a:chExt cx="2037365" cy="551874"/>
          </a:xfrm>
        </p:grpSpPr>
        <p:sp>
          <p:nvSpPr>
            <p:cNvPr id="1825" name="Google Shape;1825;p125"/>
            <p:cNvSpPr/>
            <p:nvPr/>
          </p:nvSpPr>
          <p:spPr>
            <a:xfrm>
              <a:off x="1194960" y="4151162"/>
              <a:ext cx="1555632" cy="410253"/>
            </a:xfrm>
            <a:custGeom>
              <a:rect b="b" l="l" r="r" t="t"/>
              <a:pathLst>
                <a:path extrusionOk="0" fill="none" h="18980" w="71970">
                  <a:moveTo>
                    <a:pt x="1" y="18979"/>
                  </a:moveTo>
                  <a:lnTo>
                    <a:pt x="62481" y="18979"/>
                  </a:lnTo>
                  <a:cubicBezTo>
                    <a:pt x="67718" y="18979"/>
                    <a:pt x="71970" y="14728"/>
                    <a:pt x="71970" y="9490"/>
                  </a:cubicBezTo>
                  <a:lnTo>
                    <a:pt x="71970" y="9490"/>
                  </a:lnTo>
                  <a:cubicBezTo>
                    <a:pt x="71970" y="4252"/>
                    <a:pt x="67718" y="1"/>
                    <a:pt x="62481" y="23"/>
                  </a:cubicBezTo>
                  <a:lnTo>
                    <a:pt x="8110" y="23"/>
                  </a:lnTo>
                </a:path>
              </a:pathLst>
            </a:custGeom>
            <a:noFill/>
            <a:ln cap="flat" cmpd="sng" w="10400">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25"/>
            <p:cNvSpPr/>
            <p:nvPr/>
          </p:nvSpPr>
          <p:spPr>
            <a:xfrm>
              <a:off x="1194960" y="4151637"/>
              <a:ext cx="1555632" cy="409777"/>
            </a:xfrm>
            <a:custGeom>
              <a:rect b="b" l="l" r="r" t="t"/>
              <a:pathLst>
                <a:path extrusionOk="0" fill="none" h="18958" w="71970">
                  <a:moveTo>
                    <a:pt x="1" y="18957"/>
                  </a:moveTo>
                  <a:lnTo>
                    <a:pt x="62481" y="18957"/>
                  </a:lnTo>
                  <a:cubicBezTo>
                    <a:pt x="67718" y="18957"/>
                    <a:pt x="71970" y="14706"/>
                    <a:pt x="71970" y="9468"/>
                  </a:cubicBezTo>
                  <a:cubicBezTo>
                    <a:pt x="71970" y="4230"/>
                    <a:pt x="67718" y="1"/>
                    <a:pt x="62481" y="1"/>
                  </a:cubicBezTo>
                  <a:lnTo>
                    <a:pt x="8110" y="1"/>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25"/>
            <p:cNvSpPr/>
            <p:nvPr/>
          </p:nvSpPr>
          <p:spPr>
            <a:xfrm>
              <a:off x="808916" y="4143596"/>
              <a:ext cx="444340" cy="425578"/>
            </a:xfrm>
            <a:custGeom>
              <a:rect b="b" l="l" r="r" t="t"/>
              <a:pathLst>
                <a:path extrusionOk="0" h="19689" w="20557">
                  <a:moveTo>
                    <a:pt x="10663" y="1806"/>
                  </a:moveTo>
                  <a:cubicBezTo>
                    <a:pt x="14782" y="1806"/>
                    <a:pt x="18738" y="5005"/>
                    <a:pt x="18738" y="9840"/>
                  </a:cubicBezTo>
                  <a:cubicBezTo>
                    <a:pt x="18738" y="14267"/>
                    <a:pt x="15144" y="17861"/>
                    <a:pt x="10739" y="17861"/>
                  </a:cubicBezTo>
                  <a:cubicBezTo>
                    <a:pt x="3572" y="17861"/>
                    <a:pt x="0" y="9226"/>
                    <a:pt x="5063" y="4164"/>
                  </a:cubicBezTo>
                  <a:cubicBezTo>
                    <a:pt x="6692" y="2535"/>
                    <a:pt x="8696" y="1806"/>
                    <a:pt x="10663" y="1806"/>
                  </a:cubicBezTo>
                  <a:close/>
                  <a:moveTo>
                    <a:pt x="10739" y="0"/>
                  </a:moveTo>
                  <a:cubicBezTo>
                    <a:pt x="6750" y="0"/>
                    <a:pt x="3156" y="2411"/>
                    <a:pt x="1644" y="6071"/>
                  </a:cubicBezTo>
                  <a:cubicBezTo>
                    <a:pt x="110" y="9752"/>
                    <a:pt x="943" y="13982"/>
                    <a:pt x="3770" y="16809"/>
                  </a:cubicBezTo>
                  <a:cubicBezTo>
                    <a:pt x="5646" y="18685"/>
                    <a:pt x="8159" y="19689"/>
                    <a:pt x="10720" y="19689"/>
                  </a:cubicBezTo>
                  <a:cubicBezTo>
                    <a:pt x="11988" y="19689"/>
                    <a:pt x="13267" y="19443"/>
                    <a:pt x="14486" y="18935"/>
                  </a:cubicBezTo>
                  <a:cubicBezTo>
                    <a:pt x="18168" y="17423"/>
                    <a:pt x="20557" y="13828"/>
                    <a:pt x="20557" y="9840"/>
                  </a:cubicBezTo>
                  <a:cubicBezTo>
                    <a:pt x="20557" y="4405"/>
                    <a:pt x="16152" y="0"/>
                    <a:pt x="10739" y="0"/>
                  </a:cubicBezTo>
                  <a:close/>
                </a:path>
              </a:pathLst>
            </a:custGeom>
            <a:solidFill>
              <a:srgbClr val="FFFFFF"/>
            </a:solid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25"/>
            <p:cNvSpPr/>
            <p:nvPr/>
          </p:nvSpPr>
          <p:spPr>
            <a:xfrm>
              <a:off x="713227" y="4028950"/>
              <a:ext cx="538603" cy="538624"/>
            </a:xfrm>
            <a:custGeom>
              <a:rect b="b" l="l" r="r" t="t"/>
              <a:pathLst>
                <a:path extrusionOk="0" fill="none" h="24919" w="24918">
                  <a:moveTo>
                    <a:pt x="5392" y="24918"/>
                  </a:moveTo>
                  <a:cubicBezTo>
                    <a:pt x="0" y="19527"/>
                    <a:pt x="0" y="10783"/>
                    <a:pt x="5392" y="5392"/>
                  </a:cubicBezTo>
                  <a:cubicBezTo>
                    <a:pt x="10783" y="1"/>
                    <a:pt x="19527" y="1"/>
                    <a:pt x="24918" y="5392"/>
                  </a:cubicBez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25"/>
            <p:cNvSpPr/>
            <p:nvPr/>
          </p:nvSpPr>
          <p:spPr>
            <a:xfrm>
              <a:off x="816482" y="4554281"/>
              <a:ext cx="26565" cy="26543"/>
            </a:xfrm>
            <a:custGeom>
              <a:rect b="b" l="l" r="r" t="t"/>
              <a:pathLst>
                <a:path extrusionOk="0" h="1228" w="1229">
                  <a:moveTo>
                    <a:pt x="615" y="0"/>
                  </a:moveTo>
                  <a:cubicBezTo>
                    <a:pt x="286" y="0"/>
                    <a:pt x="1" y="263"/>
                    <a:pt x="1" y="614"/>
                  </a:cubicBezTo>
                  <a:cubicBezTo>
                    <a:pt x="1" y="943"/>
                    <a:pt x="286" y="1228"/>
                    <a:pt x="615" y="1228"/>
                  </a:cubicBezTo>
                  <a:cubicBezTo>
                    <a:pt x="965" y="1228"/>
                    <a:pt x="1228" y="943"/>
                    <a:pt x="1228" y="614"/>
                  </a:cubicBezTo>
                  <a:cubicBezTo>
                    <a:pt x="1228" y="263"/>
                    <a:pt x="965" y="0"/>
                    <a:pt x="615" y="0"/>
                  </a:cubicBezTo>
                  <a:close/>
                </a:path>
              </a:pathLst>
            </a:custGeom>
            <a:solidFill>
              <a:srgbClr val="545454"/>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125"/>
          <p:cNvGrpSpPr/>
          <p:nvPr/>
        </p:nvGrpSpPr>
        <p:grpSpPr>
          <a:xfrm>
            <a:off x="1041775" y="3375270"/>
            <a:ext cx="2037365" cy="539986"/>
            <a:chOff x="713227" y="3375270"/>
            <a:chExt cx="2037365" cy="539986"/>
          </a:xfrm>
        </p:grpSpPr>
        <p:sp>
          <p:nvSpPr>
            <p:cNvPr id="1831" name="Google Shape;1831;p125"/>
            <p:cNvSpPr/>
            <p:nvPr/>
          </p:nvSpPr>
          <p:spPr>
            <a:xfrm>
              <a:off x="1194960" y="3497481"/>
              <a:ext cx="1555632" cy="410231"/>
            </a:xfrm>
            <a:custGeom>
              <a:rect b="b" l="l" r="r" t="t"/>
              <a:pathLst>
                <a:path extrusionOk="0" fill="none" h="18979" w="71970">
                  <a:moveTo>
                    <a:pt x="1" y="18979"/>
                  </a:moveTo>
                  <a:lnTo>
                    <a:pt x="62481" y="18979"/>
                  </a:lnTo>
                  <a:cubicBezTo>
                    <a:pt x="67718" y="18979"/>
                    <a:pt x="71970" y="14727"/>
                    <a:pt x="71970" y="9489"/>
                  </a:cubicBezTo>
                  <a:lnTo>
                    <a:pt x="71970" y="9489"/>
                  </a:lnTo>
                  <a:cubicBezTo>
                    <a:pt x="71970" y="4252"/>
                    <a:pt x="67718" y="0"/>
                    <a:pt x="62481" y="0"/>
                  </a:cubicBezTo>
                  <a:lnTo>
                    <a:pt x="8110" y="0"/>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25"/>
            <p:cNvSpPr/>
            <p:nvPr/>
          </p:nvSpPr>
          <p:spPr>
            <a:xfrm>
              <a:off x="1194960" y="3497481"/>
              <a:ext cx="1552324" cy="410231"/>
            </a:xfrm>
            <a:custGeom>
              <a:rect b="b" l="l" r="r" t="t"/>
              <a:pathLst>
                <a:path extrusionOk="0" fill="none" h="18979" w="71817">
                  <a:moveTo>
                    <a:pt x="1" y="18979"/>
                  </a:moveTo>
                  <a:lnTo>
                    <a:pt x="62481" y="18979"/>
                  </a:lnTo>
                  <a:cubicBezTo>
                    <a:pt x="67653" y="18891"/>
                    <a:pt x="71817" y="14661"/>
                    <a:pt x="71817" y="9489"/>
                  </a:cubicBezTo>
                  <a:cubicBezTo>
                    <a:pt x="71817" y="4317"/>
                    <a:pt x="67653" y="88"/>
                    <a:pt x="62481" y="0"/>
                  </a:cubicBezTo>
                  <a:lnTo>
                    <a:pt x="8110" y="0"/>
                  </a:ln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25"/>
            <p:cNvSpPr/>
            <p:nvPr/>
          </p:nvSpPr>
          <p:spPr>
            <a:xfrm>
              <a:off x="808916" y="3489894"/>
              <a:ext cx="444340" cy="425362"/>
            </a:xfrm>
            <a:custGeom>
              <a:rect b="b" l="l" r="r" t="t"/>
              <a:pathLst>
                <a:path extrusionOk="0" h="19679" w="20557">
                  <a:moveTo>
                    <a:pt x="10663" y="1806"/>
                  </a:moveTo>
                  <a:cubicBezTo>
                    <a:pt x="14782" y="1806"/>
                    <a:pt x="18738" y="5005"/>
                    <a:pt x="18738" y="9840"/>
                  </a:cubicBezTo>
                  <a:cubicBezTo>
                    <a:pt x="18738" y="14267"/>
                    <a:pt x="15165" y="17861"/>
                    <a:pt x="10739" y="17861"/>
                  </a:cubicBezTo>
                  <a:cubicBezTo>
                    <a:pt x="3572" y="17861"/>
                    <a:pt x="0" y="9227"/>
                    <a:pt x="5063" y="4164"/>
                  </a:cubicBezTo>
                  <a:cubicBezTo>
                    <a:pt x="6692" y="2535"/>
                    <a:pt x="8696" y="1806"/>
                    <a:pt x="10663" y="1806"/>
                  </a:cubicBezTo>
                  <a:close/>
                  <a:moveTo>
                    <a:pt x="10739" y="1"/>
                  </a:moveTo>
                  <a:cubicBezTo>
                    <a:pt x="6750" y="1"/>
                    <a:pt x="3156" y="2389"/>
                    <a:pt x="1644" y="6071"/>
                  </a:cubicBezTo>
                  <a:cubicBezTo>
                    <a:pt x="110" y="9753"/>
                    <a:pt x="943" y="13982"/>
                    <a:pt x="3770" y="16787"/>
                  </a:cubicBezTo>
                  <a:cubicBezTo>
                    <a:pt x="5647" y="18680"/>
                    <a:pt x="8163" y="19679"/>
                    <a:pt x="10726" y="19679"/>
                  </a:cubicBezTo>
                  <a:cubicBezTo>
                    <a:pt x="11992" y="19679"/>
                    <a:pt x="13269" y="19435"/>
                    <a:pt x="14486" y="18935"/>
                  </a:cubicBezTo>
                  <a:cubicBezTo>
                    <a:pt x="18168" y="17401"/>
                    <a:pt x="20557" y="13829"/>
                    <a:pt x="20557" y="9840"/>
                  </a:cubicBezTo>
                  <a:cubicBezTo>
                    <a:pt x="20557" y="4405"/>
                    <a:pt x="16152" y="1"/>
                    <a:pt x="10739" y="1"/>
                  </a:cubicBezTo>
                  <a:close/>
                </a:path>
              </a:pathLst>
            </a:custGeom>
            <a:solidFill>
              <a:srgbClr val="FFFFFF"/>
            </a:solid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25"/>
            <p:cNvSpPr/>
            <p:nvPr/>
          </p:nvSpPr>
          <p:spPr>
            <a:xfrm>
              <a:off x="713227" y="3375270"/>
              <a:ext cx="538603" cy="538127"/>
            </a:xfrm>
            <a:custGeom>
              <a:rect b="b" l="l" r="r" t="t"/>
              <a:pathLst>
                <a:path extrusionOk="0" fill="none" h="24896" w="24918">
                  <a:moveTo>
                    <a:pt x="5392" y="24896"/>
                  </a:moveTo>
                  <a:cubicBezTo>
                    <a:pt x="0" y="19504"/>
                    <a:pt x="0" y="10782"/>
                    <a:pt x="5392" y="5391"/>
                  </a:cubicBezTo>
                  <a:cubicBezTo>
                    <a:pt x="10783" y="0"/>
                    <a:pt x="19527" y="0"/>
                    <a:pt x="24918" y="5391"/>
                  </a:cubicBezTo>
                </a:path>
              </a:pathLst>
            </a:custGeom>
            <a:noFill/>
            <a:ln cap="flat" cmpd="sng" w="28575">
              <a:solidFill>
                <a:schemeClr val="accent1"/>
              </a:solidFill>
              <a:prstDash val="solid"/>
              <a:miter lim="2191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5" name="Google Shape;1835;p125"/>
          <p:cNvSpPr/>
          <p:nvPr/>
        </p:nvSpPr>
        <p:spPr>
          <a:xfrm>
            <a:off x="1562372" y="3478524"/>
            <a:ext cx="31277" cy="26370"/>
          </a:xfrm>
          <a:custGeom>
            <a:rect b="b" l="l" r="r" t="t"/>
            <a:pathLst>
              <a:path extrusionOk="0" h="1220" w="1447">
                <a:moveTo>
                  <a:pt x="833" y="1"/>
                </a:moveTo>
                <a:cubicBezTo>
                  <a:pt x="285" y="1"/>
                  <a:pt x="0" y="658"/>
                  <a:pt x="395" y="1031"/>
                </a:cubicBezTo>
                <a:cubicBezTo>
                  <a:pt x="518" y="1161"/>
                  <a:pt x="675" y="1220"/>
                  <a:pt x="830" y="1220"/>
                </a:cubicBezTo>
                <a:cubicBezTo>
                  <a:pt x="1142" y="1220"/>
                  <a:pt x="1446" y="981"/>
                  <a:pt x="1446" y="614"/>
                </a:cubicBezTo>
                <a:cubicBezTo>
                  <a:pt x="1425" y="264"/>
                  <a:pt x="1162" y="1"/>
                  <a:pt x="833" y="1"/>
                </a:cubicBezTo>
                <a:close/>
              </a:path>
            </a:pathLst>
          </a:custGeom>
          <a:solidFill>
            <a:srgbClr val="545454"/>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25"/>
          <p:cNvSpPr/>
          <p:nvPr/>
        </p:nvSpPr>
        <p:spPr>
          <a:xfrm>
            <a:off x="6370866" y="2193416"/>
            <a:ext cx="4526" cy="4445"/>
          </a:xfrm>
          <a:custGeom>
            <a:rect b="b" l="l" r="r" t="t"/>
            <a:pathLst>
              <a:path extrusionOk="0" h="55" w="56">
                <a:moveTo>
                  <a:pt x="15" y="0"/>
                </a:moveTo>
                <a:lnTo>
                  <a:pt x="1" y="41"/>
                </a:lnTo>
                <a:lnTo>
                  <a:pt x="42" y="55"/>
                </a:lnTo>
                <a:lnTo>
                  <a:pt x="56" y="41"/>
                </a:lnTo>
                <a:lnTo>
                  <a:pt x="28" y="27"/>
                </a:lnTo>
                <a:lnTo>
                  <a:pt x="42" y="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7" name="Google Shape;1837;p125"/>
          <p:cNvGrpSpPr/>
          <p:nvPr/>
        </p:nvGrpSpPr>
        <p:grpSpPr>
          <a:xfrm>
            <a:off x="5003749" y="1064649"/>
            <a:ext cx="1478642" cy="1510632"/>
            <a:chOff x="4675200" y="1064649"/>
            <a:chExt cx="1478642" cy="1510632"/>
          </a:xfrm>
        </p:grpSpPr>
        <p:sp>
          <p:nvSpPr>
            <p:cNvPr id="1838" name="Google Shape;1838;p125"/>
            <p:cNvSpPr/>
            <p:nvPr/>
          </p:nvSpPr>
          <p:spPr>
            <a:xfrm>
              <a:off x="5432141" y="1119766"/>
              <a:ext cx="721700" cy="1154236"/>
            </a:xfrm>
            <a:custGeom>
              <a:rect b="b" l="l" r="r" t="t"/>
              <a:pathLst>
                <a:path extrusionOk="0" h="14282" w="8930">
                  <a:moveTo>
                    <a:pt x="14" y="1"/>
                  </a:moveTo>
                  <a:lnTo>
                    <a:pt x="1584" y="1817"/>
                  </a:lnTo>
                  <a:lnTo>
                    <a:pt x="1" y="3660"/>
                  </a:lnTo>
                  <a:cubicBezTo>
                    <a:pt x="2294" y="3810"/>
                    <a:pt x="4220" y="5407"/>
                    <a:pt x="4820" y="7633"/>
                  </a:cubicBezTo>
                  <a:cubicBezTo>
                    <a:pt x="5175" y="8930"/>
                    <a:pt x="5025" y="10309"/>
                    <a:pt x="4397" y="11497"/>
                  </a:cubicBezTo>
                  <a:lnTo>
                    <a:pt x="3810" y="11155"/>
                  </a:lnTo>
                  <a:lnTo>
                    <a:pt x="4902" y="14282"/>
                  </a:lnTo>
                  <a:lnTo>
                    <a:pt x="8138" y="13667"/>
                  </a:lnTo>
                  <a:lnTo>
                    <a:pt x="7551" y="13326"/>
                  </a:lnTo>
                  <a:cubicBezTo>
                    <a:pt x="8657" y="11292"/>
                    <a:pt x="8930" y="8916"/>
                    <a:pt x="8329" y="6677"/>
                  </a:cubicBezTo>
                  <a:lnTo>
                    <a:pt x="8329" y="6677"/>
                  </a:lnTo>
                  <a:lnTo>
                    <a:pt x="8343" y="6691"/>
                  </a:lnTo>
                  <a:cubicBezTo>
                    <a:pt x="7319" y="2881"/>
                    <a:pt x="3946" y="178"/>
                    <a:pt x="14" y="1"/>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25"/>
            <p:cNvSpPr/>
            <p:nvPr/>
          </p:nvSpPr>
          <p:spPr>
            <a:xfrm>
              <a:off x="4780021" y="2227602"/>
              <a:ext cx="2263" cy="3394"/>
            </a:xfrm>
            <a:custGeom>
              <a:rect b="b" l="l" r="r" t="t"/>
              <a:pathLst>
                <a:path extrusionOk="0" h="42" w="28">
                  <a:moveTo>
                    <a:pt x="1" y="0"/>
                  </a:moveTo>
                  <a:lnTo>
                    <a:pt x="28" y="41"/>
                  </a:lnTo>
                  <a:lnTo>
                    <a:pt x="28" y="14"/>
                  </a:lnTo>
                  <a:cubicBezTo>
                    <a:pt x="28" y="14"/>
                    <a:pt x="28" y="0"/>
                    <a:pt x="14"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25"/>
            <p:cNvSpPr/>
            <p:nvPr/>
          </p:nvSpPr>
          <p:spPr>
            <a:xfrm>
              <a:off x="4675200" y="1064649"/>
              <a:ext cx="885032" cy="1121100"/>
            </a:xfrm>
            <a:custGeom>
              <a:rect b="b" l="l" r="r" t="t"/>
              <a:pathLst>
                <a:path extrusionOk="0" h="13872" w="10951">
                  <a:moveTo>
                    <a:pt x="8793" y="0"/>
                  </a:moveTo>
                  <a:lnTo>
                    <a:pt x="8793" y="683"/>
                  </a:lnTo>
                  <a:cubicBezTo>
                    <a:pt x="3905" y="806"/>
                    <a:pt x="0" y="4806"/>
                    <a:pt x="0" y="9707"/>
                  </a:cubicBezTo>
                  <a:cubicBezTo>
                    <a:pt x="0" y="11155"/>
                    <a:pt x="355" y="12575"/>
                    <a:pt x="1024" y="13872"/>
                  </a:cubicBezTo>
                  <a:lnTo>
                    <a:pt x="1816" y="11605"/>
                  </a:lnTo>
                  <a:lnTo>
                    <a:pt x="4206" y="12069"/>
                  </a:lnTo>
                  <a:cubicBezTo>
                    <a:pt x="2499" y="8588"/>
                    <a:pt x="4916" y="4506"/>
                    <a:pt x="8793" y="4328"/>
                  </a:cubicBezTo>
                  <a:lnTo>
                    <a:pt x="8793" y="5011"/>
                  </a:lnTo>
                  <a:lnTo>
                    <a:pt x="10950" y="2499"/>
                  </a:lnTo>
                  <a:lnTo>
                    <a:pt x="8793" y="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25"/>
            <p:cNvSpPr/>
            <p:nvPr/>
          </p:nvSpPr>
          <p:spPr>
            <a:xfrm>
              <a:off x="4733712" y="2002527"/>
              <a:ext cx="1284433" cy="572754"/>
            </a:xfrm>
            <a:custGeom>
              <a:rect b="b" l="l" r="r" t="t"/>
              <a:pathLst>
                <a:path extrusionOk="0" h="7087" w="15893">
                  <a:moveTo>
                    <a:pt x="1092" y="0"/>
                  </a:moveTo>
                  <a:lnTo>
                    <a:pt x="0" y="3127"/>
                  </a:lnTo>
                  <a:lnTo>
                    <a:pt x="587" y="2785"/>
                  </a:lnTo>
                  <a:cubicBezTo>
                    <a:pt x="2350" y="5649"/>
                    <a:pt x="5313" y="7086"/>
                    <a:pt x="8279" y="7086"/>
                  </a:cubicBezTo>
                  <a:cubicBezTo>
                    <a:pt x="11194" y="7086"/>
                    <a:pt x="14112" y="5697"/>
                    <a:pt x="15893" y="2908"/>
                  </a:cubicBezTo>
                  <a:lnTo>
                    <a:pt x="15893" y="2908"/>
                  </a:lnTo>
                  <a:lnTo>
                    <a:pt x="13544" y="3372"/>
                  </a:lnTo>
                  <a:lnTo>
                    <a:pt x="12739" y="1065"/>
                  </a:lnTo>
                  <a:cubicBezTo>
                    <a:pt x="11721" y="2581"/>
                    <a:pt x="10034" y="3444"/>
                    <a:pt x="8276" y="3444"/>
                  </a:cubicBezTo>
                  <a:cubicBezTo>
                    <a:pt x="7817" y="3444"/>
                    <a:pt x="7353" y="3385"/>
                    <a:pt x="6895" y="3263"/>
                  </a:cubicBezTo>
                  <a:cubicBezTo>
                    <a:pt x="5598" y="2908"/>
                    <a:pt x="4465" y="2089"/>
                    <a:pt x="3755" y="956"/>
                  </a:cubicBezTo>
                  <a:lnTo>
                    <a:pt x="4342" y="615"/>
                  </a:lnTo>
                  <a:lnTo>
                    <a:pt x="1092" y="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125"/>
          <p:cNvGrpSpPr/>
          <p:nvPr/>
        </p:nvGrpSpPr>
        <p:grpSpPr>
          <a:xfrm>
            <a:off x="6570648" y="1080004"/>
            <a:ext cx="1531577" cy="1479842"/>
            <a:chOff x="6242099" y="1080004"/>
            <a:chExt cx="1531577" cy="1479842"/>
          </a:xfrm>
        </p:grpSpPr>
        <p:sp>
          <p:nvSpPr>
            <p:cNvPr id="1843" name="Google Shape;1843;p125"/>
            <p:cNvSpPr/>
            <p:nvPr/>
          </p:nvSpPr>
          <p:spPr>
            <a:xfrm>
              <a:off x="6242099" y="1130838"/>
              <a:ext cx="716205" cy="1071478"/>
            </a:xfrm>
            <a:custGeom>
              <a:rect b="b" l="l" r="r" t="t"/>
              <a:pathLst>
                <a:path extrusionOk="0" h="13258" w="8862">
                  <a:moveTo>
                    <a:pt x="8861" y="0"/>
                  </a:moveTo>
                  <a:cubicBezTo>
                    <a:pt x="3960" y="0"/>
                    <a:pt x="0" y="3960"/>
                    <a:pt x="0" y="8861"/>
                  </a:cubicBezTo>
                  <a:cubicBezTo>
                    <a:pt x="0" y="10404"/>
                    <a:pt x="396" y="11919"/>
                    <a:pt x="1161" y="13257"/>
                  </a:cubicBezTo>
                  <a:lnTo>
                    <a:pt x="1202" y="13257"/>
                  </a:lnTo>
                  <a:lnTo>
                    <a:pt x="8861" y="8834"/>
                  </a:lnTo>
                  <a:lnTo>
                    <a:pt x="8861" y="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25"/>
            <p:cNvSpPr/>
            <p:nvPr/>
          </p:nvSpPr>
          <p:spPr>
            <a:xfrm>
              <a:off x="6339162" y="1844692"/>
              <a:ext cx="1238124" cy="715154"/>
            </a:xfrm>
            <a:custGeom>
              <a:rect b="b" l="l" r="r" t="t"/>
              <a:pathLst>
                <a:path extrusionOk="0" h="8849" w="15320">
                  <a:moveTo>
                    <a:pt x="7660" y="1"/>
                  </a:moveTo>
                  <a:lnTo>
                    <a:pt x="1" y="4424"/>
                  </a:lnTo>
                  <a:cubicBezTo>
                    <a:pt x="1639" y="7262"/>
                    <a:pt x="4616" y="8848"/>
                    <a:pt x="7676" y="8848"/>
                  </a:cubicBezTo>
                  <a:cubicBezTo>
                    <a:pt x="9180" y="8848"/>
                    <a:pt x="10703" y="8465"/>
                    <a:pt x="12097" y="7660"/>
                  </a:cubicBezTo>
                  <a:cubicBezTo>
                    <a:pt x="13436" y="6896"/>
                    <a:pt x="14555" y="5790"/>
                    <a:pt x="15320" y="4452"/>
                  </a:cubicBezTo>
                  <a:lnTo>
                    <a:pt x="15306" y="4424"/>
                  </a:lnTo>
                  <a:lnTo>
                    <a:pt x="7660" y="1"/>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25"/>
            <p:cNvSpPr/>
            <p:nvPr/>
          </p:nvSpPr>
          <p:spPr>
            <a:xfrm>
              <a:off x="6958228" y="1127524"/>
              <a:ext cx="815449" cy="1074792"/>
            </a:xfrm>
            <a:custGeom>
              <a:rect b="b" l="l" r="r" t="t"/>
              <a:pathLst>
                <a:path extrusionOk="0" h="13299" w="10090">
                  <a:moveTo>
                    <a:pt x="14" y="0"/>
                  </a:moveTo>
                  <a:lnTo>
                    <a:pt x="0" y="28"/>
                  </a:lnTo>
                  <a:lnTo>
                    <a:pt x="0" y="8875"/>
                  </a:lnTo>
                  <a:lnTo>
                    <a:pt x="7646" y="13298"/>
                  </a:lnTo>
                  <a:cubicBezTo>
                    <a:pt x="10090" y="9052"/>
                    <a:pt x="8643" y="3646"/>
                    <a:pt x="4410" y="1202"/>
                  </a:cubicBezTo>
                  <a:cubicBezTo>
                    <a:pt x="3072" y="423"/>
                    <a:pt x="1557" y="14"/>
                    <a:pt x="14"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25"/>
            <p:cNvSpPr/>
            <p:nvPr/>
          </p:nvSpPr>
          <p:spPr>
            <a:xfrm>
              <a:off x="6811462" y="1080004"/>
              <a:ext cx="294661" cy="378630"/>
            </a:xfrm>
            <a:custGeom>
              <a:rect b="b" l="l" r="r" t="t"/>
              <a:pathLst>
                <a:path extrusionOk="0" h="4685" w="3646">
                  <a:moveTo>
                    <a:pt x="752" y="1"/>
                  </a:moveTo>
                  <a:cubicBezTo>
                    <a:pt x="464" y="1"/>
                    <a:pt x="232" y="214"/>
                    <a:pt x="205" y="493"/>
                  </a:cubicBezTo>
                  <a:lnTo>
                    <a:pt x="205" y="3483"/>
                  </a:lnTo>
                  <a:lnTo>
                    <a:pt x="0" y="3483"/>
                  </a:lnTo>
                  <a:lnTo>
                    <a:pt x="1816" y="4684"/>
                  </a:lnTo>
                  <a:lnTo>
                    <a:pt x="3632" y="3483"/>
                  </a:lnTo>
                  <a:lnTo>
                    <a:pt x="3414" y="3483"/>
                  </a:lnTo>
                  <a:lnTo>
                    <a:pt x="3414" y="506"/>
                  </a:lnTo>
                  <a:cubicBezTo>
                    <a:pt x="3496" y="520"/>
                    <a:pt x="3564" y="534"/>
                    <a:pt x="3646" y="561"/>
                  </a:cubicBezTo>
                  <a:lnTo>
                    <a:pt x="3646" y="534"/>
                  </a:lnTo>
                  <a:cubicBezTo>
                    <a:pt x="3632" y="228"/>
                    <a:pt x="3387" y="1"/>
                    <a:pt x="3097" y="1"/>
                  </a:cubicBezTo>
                  <a:cubicBezTo>
                    <a:pt x="3089" y="1"/>
                    <a:pt x="3081" y="1"/>
                    <a:pt x="3072" y="1"/>
                  </a:cubicBezTo>
                  <a:lnTo>
                    <a:pt x="779" y="1"/>
                  </a:lnTo>
                  <a:cubicBezTo>
                    <a:pt x="770" y="1"/>
                    <a:pt x="761" y="1"/>
                    <a:pt x="752" y="1"/>
                  </a:cubicBezTo>
                  <a:close/>
                </a:path>
              </a:pathLst>
            </a:cu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25"/>
            <p:cNvSpPr/>
            <p:nvPr/>
          </p:nvSpPr>
          <p:spPr>
            <a:xfrm>
              <a:off x="7086163" y="1098834"/>
              <a:ext cx="10021" cy="262657"/>
            </a:xfrm>
            <a:custGeom>
              <a:rect b="b" l="l" r="r" t="t"/>
              <a:pathLst>
                <a:path extrusionOk="0" h="3250" w="124">
                  <a:moveTo>
                    <a:pt x="124" y="82"/>
                  </a:moveTo>
                  <a:lnTo>
                    <a:pt x="1" y="0"/>
                  </a:lnTo>
                  <a:lnTo>
                    <a:pt x="1" y="3250"/>
                  </a:lnTo>
                  <a:lnTo>
                    <a:pt x="124" y="325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25"/>
            <p:cNvSpPr/>
            <p:nvPr/>
          </p:nvSpPr>
          <p:spPr>
            <a:xfrm>
              <a:off x="6957096" y="1361408"/>
              <a:ext cx="162282" cy="102719"/>
            </a:xfrm>
            <a:custGeom>
              <a:rect b="b" l="l" r="r" t="t"/>
              <a:pathLst>
                <a:path extrusionOk="0" h="1271" w="2008">
                  <a:moveTo>
                    <a:pt x="2008" y="1"/>
                  </a:moveTo>
                  <a:lnTo>
                    <a:pt x="1816" y="1"/>
                  </a:lnTo>
                  <a:lnTo>
                    <a:pt x="1" y="1189"/>
                  </a:lnTo>
                  <a:lnTo>
                    <a:pt x="96" y="127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25"/>
            <p:cNvSpPr/>
            <p:nvPr/>
          </p:nvSpPr>
          <p:spPr>
            <a:xfrm>
              <a:off x="6398725" y="2185658"/>
              <a:ext cx="225238" cy="136905"/>
            </a:xfrm>
            <a:custGeom>
              <a:rect b="b" l="l" r="r" t="t"/>
              <a:pathLst>
                <a:path extrusionOk="0" h="1694" w="2787">
                  <a:moveTo>
                    <a:pt x="124" y="1694"/>
                  </a:moveTo>
                  <a:lnTo>
                    <a:pt x="1" y="1571"/>
                  </a:lnTo>
                  <a:lnTo>
                    <a:pt x="2704" y="1"/>
                  </a:lnTo>
                  <a:lnTo>
                    <a:pt x="2786" y="137"/>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25"/>
            <p:cNvSpPr/>
            <p:nvPr/>
          </p:nvSpPr>
          <p:spPr>
            <a:xfrm>
              <a:off x="6628248" y="2028954"/>
              <a:ext cx="18830" cy="187658"/>
            </a:xfrm>
            <a:custGeom>
              <a:rect b="b" l="l" r="r" t="t"/>
              <a:pathLst>
                <a:path extrusionOk="0" h="2322" w="233">
                  <a:moveTo>
                    <a:pt x="83" y="2322"/>
                  </a:moveTo>
                  <a:lnTo>
                    <a:pt x="1" y="2158"/>
                  </a:lnTo>
                  <a:lnTo>
                    <a:pt x="124" y="1"/>
                  </a:lnTo>
                  <a:lnTo>
                    <a:pt x="233" y="42"/>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25"/>
            <p:cNvSpPr/>
            <p:nvPr/>
          </p:nvSpPr>
          <p:spPr>
            <a:xfrm>
              <a:off x="6246464" y="1949511"/>
              <a:ext cx="390753" cy="363275"/>
            </a:xfrm>
            <a:custGeom>
              <a:rect b="b" l="l" r="r" t="t"/>
              <a:pathLst>
                <a:path extrusionOk="0" h="4495" w="4835">
                  <a:moveTo>
                    <a:pt x="2895" y="1"/>
                  </a:moveTo>
                  <a:lnTo>
                    <a:pt x="3005" y="178"/>
                  </a:lnTo>
                  <a:lnTo>
                    <a:pt x="424" y="1667"/>
                  </a:lnTo>
                  <a:cubicBezTo>
                    <a:pt x="410" y="1585"/>
                    <a:pt x="369" y="1516"/>
                    <a:pt x="356" y="1434"/>
                  </a:cubicBezTo>
                  <a:lnTo>
                    <a:pt x="328" y="1448"/>
                  </a:lnTo>
                  <a:cubicBezTo>
                    <a:pt x="69" y="1612"/>
                    <a:pt x="1" y="1953"/>
                    <a:pt x="165" y="2213"/>
                  </a:cubicBezTo>
                  <a:lnTo>
                    <a:pt x="1312" y="4206"/>
                  </a:lnTo>
                  <a:cubicBezTo>
                    <a:pt x="1412" y="4387"/>
                    <a:pt x="1602" y="4494"/>
                    <a:pt x="1804" y="4494"/>
                  </a:cubicBezTo>
                  <a:cubicBezTo>
                    <a:pt x="1876" y="4494"/>
                    <a:pt x="1950" y="4480"/>
                    <a:pt x="2021" y="4452"/>
                  </a:cubicBezTo>
                  <a:lnTo>
                    <a:pt x="4602" y="2950"/>
                  </a:lnTo>
                  <a:lnTo>
                    <a:pt x="4711" y="3141"/>
                  </a:lnTo>
                  <a:lnTo>
                    <a:pt x="4834" y="970"/>
                  </a:lnTo>
                  <a:lnTo>
                    <a:pt x="2895" y="1"/>
                  </a:lnTo>
                  <a:close/>
                </a:path>
              </a:pathLst>
            </a:cu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25"/>
            <p:cNvSpPr/>
            <p:nvPr/>
          </p:nvSpPr>
          <p:spPr>
            <a:xfrm>
              <a:off x="7272691" y="1949511"/>
              <a:ext cx="380731" cy="380246"/>
            </a:xfrm>
            <a:custGeom>
              <a:rect b="b" l="l" r="r" t="t"/>
              <a:pathLst>
                <a:path extrusionOk="0" h="4705" w="4711">
                  <a:moveTo>
                    <a:pt x="1939" y="1"/>
                  </a:moveTo>
                  <a:lnTo>
                    <a:pt x="0" y="970"/>
                  </a:lnTo>
                  <a:lnTo>
                    <a:pt x="123" y="3141"/>
                  </a:lnTo>
                  <a:lnTo>
                    <a:pt x="232" y="2950"/>
                  </a:lnTo>
                  <a:lnTo>
                    <a:pt x="2813" y="4452"/>
                  </a:lnTo>
                  <a:cubicBezTo>
                    <a:pt x="2745" y="4506"/>
                    <a:pt x="2704" y="4575"/>
                    <a:pt x="2649" y="4629"/>
                  </a:cubicBezTo>
                  <a:lnTo>
                    <a:pt x="2663" y="4643"/>
                  </a:lnTo>
                  <a:cubicBezTo>
                    <a:pt x="2746" y="4685"/>
                    <a:pt x="2834" y="4705"/>
                    <a:pt x="2921" y="4705"/>
                  </a:cubicBezTo>
                  <a:cubicBezTo>
                    <a:pt x="3119" y="4705"/>
                    <a:pt x="3309" y="4601"/>
                    <a:pt x="3414" y="4411"/>
                  </a:cubicBezTo>
                  <a:lnTo>
                    <a:pt x="4561" y="2417"/>
                  </a:lnTo>
                  <a:cubicBezTo>
                    <a:pt x="4711" y="2172"/>
                    <a:pt x="4656" y="1844"/>
                    <a:pt x="4424" y="1680"/>
                  </a:cubicBezTo>
                  <a:lnTo>
                    <a:pt x="1830" y="178"/>
                  </a:lnTo>
                  <a:lnTo>
                    <a:pt x="1939" y="1"/>
                  </a:lnTo>
                  <a:close/>
                </a:path>
              </a:pathLst>
            </a:cu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25"/>
            <p:cNvSpPr/>
            <p:nvPr/>
          </p:nvSpPr>
          <p:spPr>
            <a:xfrm>
              <a:off x="7286995" y="2187840"/>
              <a:ext cx="231865" cy="135854"/>
            </a:xfrm>
            <a:custGeom>
              <a:rect b="b" l="l" r="r" t="t"/>
              <a:pathLst>
                <a:path extrusionOk="0" h="1681" w="2869">
                  <a:moveTo>
                    <a:pt x="2745" y="1680"/>
                  </a:moveTo>
                  <a:lnTo>
                    <a:pt x="2868" y="1626"/>
                  </a:lnTo>
                  <a:lnTo>
                    <a:pt x="55" y="1"/>
                  </a:lnTo>
                  <a:lnTo>
                    <a:pt x="1" y="96"/>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125"/>
          <p:cNvGrpSpPr/>
          <p:nvPr/>
        </p:nvGrpSpPr>
        <p:grpSpPr>
          <a:xfrm>
            <a:off x="5709626" y="2809789"/>
            <a:ext cx="1884848" cy="1698326"/>
            <a:chOff x="5381400" y="2809980"/>
            <a:chExt cx="1623330" cy="1462687"/>
          </a:xfrm>
        </p:grpSpPr>
        <p:sp>
          <p:nvSpPr>
            <p:cNvPr id="1855" name="Google Shape;1855;p125"/>
            <p:cNvSpPr/>
            <p:nvPr/>
          </p:nvSpPr>
          <p:spPr>
            <a:xfrm>
              <a:off x="5381400" y="2809980"/>
              <a:ext cx="795055" cy="711131"/>
            </a:xfrm>
            <a:custGeom>
              <a:rect b="b" l="l" r="r" t="t"/>
              <a:pathLst>
                <a:path extrusionOk="0" h="13422" w="15006">
                  <a:moveTo>
                    <a:pt x="1" y="0"/>
                  </a:moveTo>
                  <a:lnTo>
                    <a:pt x="1" y="4738"/>
                  </a:lnTo>
                  <a:cubicBezTo>
                    <a:pt x="1" y="9530"/>
                    <a:pt x="3892" y="13421"/>
                    <a:pt x="8684" y="13421"/>
                  </a:cubicBezTo>
                  <a:lnTo>
                    <a:pt x="15006" y="13421"/>
                  </a:lnTo>
                  <a:lnTo>
                    <a:pt x="15006" y="8670"/>
                  </a:lnTo>
                  <a:cubicBezTo>
                    <a:pt x="15006" y="3878"/>
                    <a:pt x="11115" y="0"/>
                    <a:pt x="6336" y="0"/>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25"/>
            <p:cNvSpPr/>
            <p:nvPr/>
          </p:nvSpPr>
          <p:spPr>
            <a:xfrm>
              <a:off x="6209674" y="2809980"/>
              <a:ext cx="795055" cy="711131"/>
            </a:xfrm>
            <a:custGeom>
              <a:rect b="b" l="l" r="r" t="t"/>
              <a:pathLst>
                <a:path extrusionOk="0" h="13422" w="15006">
                  <a:moveTo>
                    <a:pt x="8671" y="0"/>
                  </a:moveTo>
                  <a:cubicBezTo>
                    <a:pt x="3892" y="0"/>
                    <a:pt x="1" y="3878"/>
                    <a:pt x="1" y="8670"/>
                  </a:cubicBezTo>
                  <a:lnTo>
                    <a:pt x="1" y="13421"/>
                  </a:lnTo>
                  <a:lnTo>
                    <a:pt x="6322" y="13421"/>
                  </a:lnTo>
                  <a:cubicBezTo>
                    <a:pt x="11115" y="13421"/>
                    <a:pt x="15006" y="9530"/>
                    <a:pt x="15006" y="4738"/>
                  </a:cubicBezTo>
                  <a:lnTo>
                    <a:pt x="15006" y="0"/>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25"/>
            <p:cNvSpPr/>
            <p:nvPr/>
          </p:nvSpPr>
          <p:spPr>
            <a:xfrm>
              <a:off x="5381400" y="3561536"/>
              <a:ext cx="795055" cy="711131"/>
            </a:xfrm>
            <a:custGeom>
              <a:rect b="b" l="l" r="r" t="t"/>
              <a:pathLst>
                <a:path extrusionOk="0" h="13422" w="15006">
                  <a:moveTo>
                    <a:pt x="8684" y="1"/>
                  </a:moveTo>
                  <a:cubicBezTo>
                    <a:pt x="3892" y="1"/>
                    <a:pt x="1" y="3878"/>
                    <a:pt x="1" y="8670"/>
                  </a:cubicBezTo>
                  <a:lnTo>
                    <a:pt x="1" y="13422"/>
                  </a:lnTo>
                  <a:lnTo>
                    <a:pt x="6336" y="13422"/>
                  </a:lnTo>
                  <a:cubicBezTo>
                    <a:pt x="11115" y="13422"/>
                    <a:pt x="15006" y="9531"/>
                    <a:pt x="15006" y="4752"/>
                  </a:cubicBezTo>
                  <a:lnTo>
                    <a:pt x="15006" y="1"/>
                  </a:ln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25"/>
            <p:cNvSpPr/>
            <p:nvPr/>
          </p:nvSpPr>
          <p:spPr>
            <a:xfrm>
              <a:off x="6209674" y="3561536"/>
              <a:ext cx="795055" cy="711131"/>
            </a:xfrm>
            <a:custGeom>
              <a:rect b="b" l="l" r="r" t="t"/>
              <a:pathLst>
                <a:path extrusionOk="0" h="13422" w="15006">
                  <a:moveTo>
                    <a:pt x="1" y="1"/>
                  </a:moveTo>
                  <a:lnTo>
                    <a:pt x="1" y="4752"/>
                  </a:lnTo>
                  <a:cubicBezTo>
                    <a:pt x="1" y="9531"/>
                    <a:pt x="3892" y="13422"/>
                    <a:pt x="8671" y="13422"/>
                  </a:cubicBezTo>
                  <a:lnTo>
                    <a:pt x="15006" y="13422"/>
                  </a:lnTo>
                  <a:lnTo>
                    <a:pt x="15006" y="8670"/>
                  </a:lnTo>
                  <a:cubicBezTo>
                    <a:pt x="15006" y="3878"/>
                    <a:pt x="11115" y="1"/>
                    <a:pt x="6322" y="1"/>
                  </a:cubicBezTo>
                  <a:close/>
                </a:path>
              </a:pathLst>
            </a:cu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25"/>
            <p:cNvSpPr/>
            <p:nvPr/>
          </p:nvSpPr>
          <p:spPr>
            <a:xfrm>
              <a:off x="5850188" y="3198394"/>
              <a:ext cx="685805" cy="685805"/>
            </a:xfrm>
            <a:custGeom>
              <a:rect b="b" l="l" r="r" t="t"/>
              <a:pathLst>
                <a:path extrusionOk="0" h="12944" w="12944">
                  <a:moveTo>
                    <a:pt x="12944" y="6472"/>
                  </a:moveTo>
                  <a:cubicBezTo>
                    <a:pt x="12944" y="10050"/>
                    <a:pt x="10049" y="12944"/>
                    <a:pt x="6472" y="12944"/>
                  </a:cubicBezTo>
                  <a:cubicBezTo>
                    <a:pt x="2895" y="12944"/>
                    <a:pt x="0" y="10050"/>
                    <a:pt x="0" y="6472"/>
                  </a:cubicBezTo>
                  <a:cubicBezTo>
                    <a:pt x="0" y="2895"/>
                    <a:pt x="2895" y="1"/>
                    <a:pt x="6472" y="1"/>
                  </a:cubicBezTo>
                  <a:cubicBezTo>
                    <a:pt x="10049" y="1"/>
                    <a:pt x="12944" y="2895"/>
                    <a:pt x="12944" y="6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63" name="Shape 1863"/>
        <p:cNvGrpSpPr/>
        <p:nvPr/>
      </p:nvGrpSpPr>
      <p:grpSpPr>
        <a:xfrm>
          <a:off x="0" y="0"/>
          <a:ext cx="0" cy="0"/>
          <a:chOff x="0" y="0"/>
          <a:chExt cx="0" cy="0"/>
        </a:xfrm>
      </p:grpSpPr>
      <p:sp>
        <p:nvSpPr>
          <p:cNvPr id="1864" name="Google Shape;1864;p126"/>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865" name="Google Shape;1865;p126"/>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People in business meeting high angle</a:t>
            </a:r>
            <a:endParaRPr/>
          </a:p>
          <a:p>
            <a:pPr indent="-317500" lvl="0" marL="457200" rtl="0" algn="l">
              <a:spcBef>
                <a:spcPts val="0"/>
              </a:spcBef>
              <a:spcAft>
                <a:spcPts val="0"/>
              </a:spcAft>
              <a:buSzPts val="1400"/>
              <a:buChar char="●"/>
            </a:pPr>
            <a:r>
              <a:rPr lang="en">
                <a:solidFill>
                  <a:schemeClr val="hlink"/>
                </a:solidFill>
                <a:uFill>
                  <a:noFill/>
                </a:uFill>
                <a:hlinkClick r:id="rId4"/>
              </a:rPr>
              <a:t>Front view of people meeting over a cup of coffee</a:t>
            </a:r>
            <a:endParaRPr/>
          </a:p>
          <a:p>
            <a:pPr indent="-317500" lvl="0" marL="457200" rtl="0" algn="l">
              <a:spcBef>
                <a:spcPts val="0"/>
              </a:spcBef>
              <a:spcAft>
                <a:spcPts val="0"/>
              </a:spcAft>
              <a:buSzPts val="1400"/>
              <a:buChar char="●"/>
            </a:pPr>
            <a:r>
              <a:rPr lang="en">
                <a:solidFill>
                  <a:schemeClr val="hlink"/>
                </a:solidFill>
                <a:uFill>
                  <a:noFill/>
                </a:uFill>
                <a:hlinkClick r:id="rId5"/>
              </a:rPr>
              <a:t>Businessman at office with laptop</a:t>
            </a:r>
            <a:endParaRPr/>
          </a:p>
          <a:p>
            <a:pPr indent="-317500" lvl="0" marL="457200" rtl="0" algn="l">
              <a:spcBef>
                <a:spcPts val="0"/>
              </a:spcBef>
              <a:spcAft>
                <a:spcPts val="0"/>
              </a:spcAft>
              <a:buSzPts val="1400"/>
              <a:buChar char="●"/>
            </a:pPr>
            <a:r>
              <a:rPr lang="en">
                <a:solidFill>
                  <a:schemeClr val="hlink"/>
                </a:solidFill>
                <a:uFill>
                  <a:noFill/>
                </a:uFill>
                <a:hlinkClick r:id="rId6"/>
              </a:rPr>
              <a:t>Smiley redhead business woman working</a:t>
            </a:r>
            <a:endParaRPr/>
          </a:p>
          <a:p>
            <a:pPr indent="-317500" lvl="0" marL="457200" rtl="0" algn="l">
              <a:spcBef>
                <a:spcPts val="0"/>
              </a:spcBef>
              <a:spcAft>
                <a:spcPts val="0"/>
              </a:spcAft>
              <a:buSzPts val="1400"/>
              <a:buChar char="●"/>
            </a:pPr>
            <a:r>
              <a:rPr lang="en">
                <a:solidFill>
                  <a:schemeClr val="hlink"/>
                </a:solidFill>
                <a:uFill>
                  <a:noFill/>
                </a:uFill>
                <a:hlinkClick r:id="rId7"/>
              </a:rPr>
              <a:t>Business women talking while looking</a:t>
            </a:r>
            <a:endParaRPr/>
          </a:p>
          <a:p>
            <a:pPr indent="-317500" lvl="0" marL="457200" rtl="0" algn="l">
              <a:spcBef>
                <a:spcPts val="0"/>
              </a:spcBef>
              <a:spcAft>
                <a:spcPts val="0"/>
              </a:spcAft>
              <a:buSzPts val="1400"/>
              <a:buChar char="●"/>
            </a:pPr>
            <a:r>
              <a:rPr lang="en">
                <a:solidFill>
                  <a:schemeClr val="hlink"/>
                </a:solidFill>
                <a:uFill>
                  <a:noFill/>
                </a:uFill>
                <a:hlinkClick r:id="rId8"/>
              </a:rPr>
              <a:t>Medium shot smiley business woman</a:t>
            </a:r>
            <a:endParaRPr/>
          </a:p>
        </p:txBody>
      </p:sp>
      <p:sp>
        <p:nvSpPr>
          <p:cNvPr id="1866" name="Google Shape;1866;p126"/>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0" name="Shape 1870"/>
        <p:cNvGrpSpPr/>
        <p:nvPr/>
      </p:nvGrpSpPr>
      <p:grpSpPr>
        <a:xfrm>
          <a:off x="0" y="0"/>
          <a:ext cx="0" cy="0"/>
          <a:chOff x="0" y="0"/>
          <a:chExt cx="0" cy="0"/>
        </a:xfrm>
      </p:grpSpPr>
      <p:sp>
        <p:nvSpPr>
          <p:cNvPr id="1871" name="Google Shape;1871;p12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872" name="Google Shape;1872;p12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Smiling young woman working at laptop in office</a:t>
            </a:r>
            <a:endParaRPr/>
          </a:p>
          <a:p>
            <a:pPr indent="-317500" lvl="0" marL="457200" rtl="0" algn="l">
              <a:spcBef>
                <a:spcPts val="0"/>
              </a:spcBef>
              <a:spcAft>
                <a:spcPts val="0"/>
              </a:spcAft>
              <a:buSzPts val="1400"/>
              <a:buChar char="●"/>
            </a:pPr>
            <a:r>
              <a:rPr lang="en">
                <a:solidFill>
                  <a:schemeClr val="hlink"/>
                </a:solidFill>
                <a:uFill>
                  <a:noFill/>
                </a:uFill>
                <a:hlinkClick r:id="rId4"/>
              </a:rPr>
              <a:t>Medium shot woman with box</a:t>
            </a:r>
            <a:endParaRPr/>
          </a:p>
          <a:p>
            <a:pPr indent="-317500" lvl="0" marL="457200" rtl="0" algn="l">
              <a:spcBef>
                <a:spcPts val="0"/>
              </a:spcBef>
              <a:spcAft>
                <a:spcPts val="0"/>
              </a:spcAft>
              <a:buSzPts val="1400"/>
              <a:buChar char="●"/>
            </a:pPr>
            <a:r>
              <a:rPr lang="en">
                <a:solidFill>
                  <a:schemeClr val="hlink"/>
                </a:solidFill>
                <a:uFill>
                  <a:noFill/>
                </a:uFill>
                <a:hlinkClick r:id="rId5"/>
              </a:rPr>
              <a:t>Medium shot business people with devices</a:t>
            </a:r>
            <a:endParaRPr/>
          </a:p>
          <a:p>
            <a:pPr indent="-317500" lvl="0" marL="457200" rtl="0" algn="l">
              <a:spcBef>
                <a:spcPts val="0"/>
              </a:spcBef>
              <a:spcAft>
                <a:spcPts val="0"/>
              </a:spcAft>
              <a:buSzPts val="1400"/>
              <a:buChar char="●"/>
            </a:pPr>
            <a:r>
              <a:rPr lang="en">
                <a:solidFill>
                  <a:schemeClr val="hlink"/>
                </a:solidFill>
                <a:uFill>
                  <a:noFill/>
                </a:uFill>
                <a:hlinkClick r:id="rId6"/>
              </a:rPr>
              <a:t>Startups entrepreneurs discussing strategies</a:t>
            </a:r>
            <a:endParaRPr/>
          </a:p>
          <a:p>
            <a:pPr indent="-317500" lvl="0" marL="457200" rtl="0" algn="l">
              <a:spcBef>
                <a:spcPts val="0"/>
              </a:spcBef>
              <a:spcAft>
                <a:spcPts val="0"/>
              </a:spcAft>
              <a:buSzPts val="1400"/>
              <a:buChar char="●"/>
            </a:pPr>
            <a:r>
              <a:rPr lang="en">
                <a:solidFill>
                  <a:schemeClr val="hlink"/>
                </a:solidFill>
                <a:uFill>
                  <a:noFill/>
                </a:uFill>
                <a:hlinkClick r:id="rId7"/>
              </a:rPr>
              <a:t>Close up business people at tablet </a:t>
            </a:r>
            <a:endParaRPr/>
          </a:p>
          <a:p>
            <a:pPr indent="-317500" lvl="0" marL="457200" rtl="0" algn="l">
              <a:spcBef>
                <a:spcPts val="0"/>
              </a:spcBef>
              <a:spcAft>
                <a:spcPts val="0"/>
              </a:spcAft>
              <a:buSzPts val="1400"/>
              <a:buChar char="●"/>
            </a:pPr>
            <a:r>
              <a:rPr lang="en">
                <a:solidFill>
                  <a:schemeClr val="hlink"/>
                </a:solidFill>
                <a:uFill>
                  <a:noFill/>
                </a:uFill>
                <a:hlinkClick r:id="rId8"/>
              </a:rPr>
              <a:t>Man and woman discussing a new project </a:t>
            </a:r>
            <a:endParaRPr/>
          </a:p>
          <a:p>
            <a:pPr indent="-317500" lvl="0" marL="457200" rtl="0" algn="l">
              <a:spcBef>
                <a:spcPts val="0"/>
              </a:spcBef>
              <a:spcAft>
                <a:spcPts val="0"/>
              </a:spcAft>
              <a:buSzPts val="1400"/>
              <a:buChar char="●"/>
            </a:pPr>
            <a:r>
              <a:rPr lang="en">
                <a:solidFill>
                  <a:schemeClr val="hlink"/>
                </a:solidFill>
                <a:uFill>
                  <a:noFill/>
                </a:uFill>
                <a:hlinkClick r:id="rId9"/>
              </a:rPr>
              <a:t>Business people discussing a new project</a:t>
            </a:r>
            <a:endParaRPr/>
          </a:p>
        </p:txBody>
      </p:sp>
      <p:sp>
        <p:nvSpPr>
          <p:cNvPr id="1873" name="Google Shape;1873;p12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65"/>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17500" lvl="0" marL="457200" rtl="0" algn="l">
              <a:spcBef>
                <a:spcPts val="1000"/>
              </a:spcBef>
              <a:spcAft>
                <a:spcPts val="0"/>
              </a:spcAft>
              <a:buSzPts val="1400"/>
              <a:buChar char="●"/>
            </a:pPr>
            <a:r>
              <a:rPr lang="en"/>
              <a:t> Because they’re simple</a:t>
            </a:r>
            <a:endParaRPr/>
          </a:p>
          <a:p>
            <a:pPr indent="-317500" lvl="0" marL="457200" rtl="0" algn="l">
              <a:spcBef>
                <a:spcPts val="0"/>
              </a:spcBef>
              <a:spcAft>
                <a:spcPts val="0"/>
              </a:spcAft>
              <a:buSzPts val="1400"/>
              <a:buChar char="●"/>
            </a:pPr>
            <a:r>
              <a:rPr lang="en"/>
              <a:t> You can organize your ideas clearly</a:t>
            </a:r>
            <a:endParaRPr/>
          </a:p>
          <a:p>
            <a:pPr indent="-317500" lvl="0" marL="457200" rtl="0" algn="l">
              <a:spcBef>
                <a:spcPts val="0"/>
              </a:spcBef>
              <a:spcAft>
                <a:spcPts val="0"/>
              </a:spcAft>
              <a:buSzPts val="1400"/>
              <a:buChar char="●"/>
            </a:pPr>
            <a:r>
              <a:rPr lang="en"/>
              <a:t> And because you’ll never forget to buy milk!</a:t>
            </a:r>
            <a:endParaRPr/>
          </a:p>
          <a:p>
            <a:pPr indent="0" lvl="0" marL="0" rtl="0" algn="l">
              <a:spcBef>
                <a:spcPts val="1000"/>
              </a:spcBef>
              <a:spcAft>
                <a:spcPts val="1000"/>
              </a:spcAft>
              <a:buNone/>
            </a:pPr>
            <a:r>
              <a:rPr lang="en"/>
              <a:t>And the most important thing: the audience won’t miss the point of your presentation. Let’s use lists!</a:t>
            </a:r>
            <a:endParaRPr/>
          </a:p>
        </p:txBody>
      </p:sp>
      <p:sp>
        <p:nvSpPr>
          <p:cNvPr id="547" name="Google Shape;547;p65"/>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pic>
        <p:nvPicPr>
          <p:cNvPr id="548" name="Google Shape;548;p65"/>
          <p:cNvPicPr preferRelativeResize="0"/>
          <p:nvPr/>
        </p:nvPicPr>
        <p:blipFill rotWithShape="1">
          <a:blip r:embed="rId3">
            <a:alphaModFix/>
          </a:blip>
          <a:srcRect b="0" l="16899" r="16906" t="0"/>
          <a:stretch/>
        </p:blipFill>
        <p:spPr>
          <a:xfrm>
            <a:off x="5586875" y="1594550"/>
            <a:ext cx="2537400" cy="2554800"/>
          </a:xfrm>
          <a:prstGeom prst="rect">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7" name="Shape 1877"/>
        <p:cNvGrpSpPr/>
        <p:nvPr/>
      </p:nvGrpSpPr>
      <p:grpSpPr>
        <a:xfrm>
          <a:off x="0" y="0"/>
          <a:ext cx="0" cy="0"/>
          <a:chOff x="0" y="0"/>
          <a:chExt cx="0" cy="0"/>
        </a:xfrm>
      </p:grpSpPr>
      <p:sp>
        <p:nvSpPr>
          <p:cNvPr id="1878" name="Google Shape;1878;p128"/>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879" name="Google Shape;1879;p128"/>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Coworkers</a:t>
            </a:r>
            <a:r>
              <a:rPr lang="en">
                <a:solidFill>
                  <a:schemeClr val="hlink"/>
                </a:solidFill>
                <a:uFill>
                  <a:noFill/>
                </a:uFill>
                <a:hlinkClick r:id="rId4"/>
              </a:rPr>
              <a:t> discussing a new project together </a:t>
            </a:r>
            <a:endParaRPr/>
          </a:p>
          <a:p>
            <a:pPr indent="-317500" lvl="0" marL="457200" rtl="0" algn="l">
              <a:spcBef>
                <a:spcPts val="0"/>
              </a:spcBef>
              <a:spcAft>
                <a:spcPts val="0"/>
              </a:spcAft>
              <a:buSzPts val="1400"/>
              <a:buChar char="●"/>
            </a:pPr>
            <a:r>
              <a:rPr lang="en">
                <a:solidFill>
                  <a:schemeClr val="hlink"/>
                </a:solidFill>
                <a:uFill>
                  <a:noFill/>
                </a:uFill>
                <a:hlinkClick r:id="rId5"/>
              </a:rPr>
              <a:t>Smiley man holding project documents </a:t>
            </a:r>
            <a:endParaRPr/>
          </a:p>
          <a:p>
            <a:pPr indent="-317500" lvl="0" marL="457200" rtl="0" algn="l">
              <a:spcBef>
                <a:spcPts val="0"/>
              </a:spcBef>
              <a:spcAft>
                <a:spcPts val="0"/>
              </a:spcAft>
              <a:buSzPts val="1400"/>
              <a:buChar char="●"/>
            </a:pPr>
            <a:r>
              <a:rPr lang="en">
                <a:solidFill>
                  <a:schemeClr val="hlink"/>
                </a:solidFill>
                <a:uFill>
                  <a:noFill/>
                </a:uFill>
                <a:hlinkClick r:id="rId6"/>
              </a:rPr>
              <a:t>Businessman respecting safety measures at the office</a:t>
            </a:r>
            <a:endParaRPr/>
          </a:p>
          <a:p>
            <a:pPr indent="-317500" lvl="0" marL="457200" rtl="0" algn="l">
              <a:spcBef>
                <a:spcPts val="0"/>
              </a:spcBef>
              <a:spcAft>
                <a:spcPts val="0"/>
              </a:spcAft>
              <a:buSzPts val="1400"/>
              <a:buChar char="●"/>
            </a:pPr>
            <a:r>
              <a:rPr lang="en">
                <a:solidFill>
                  <a:schemeClr val="hlink"/>
                </a:solidFill>
                <a:uFill>
                  <a:noFill/>
                </a:uFill>
                <a:hlinkClick r:id="rId7"/>
              </a:rPr>
              <a:t>Young man using laptop with coffee cup</a:t>
            </a:r>
            <a:endParaRPr/>
          </a:p>
          <a:p>
            <a:pPr indent="0" lvl="0" marL="0" marR="0" rtl="0" algn="l">
              <a:lnSpc>
                <a:spcPct val="100000"/>
              </a:lnSpc>
              <a:spcBef>
                <a:spcPts val="0"/>
              </a:spcBef>
              <a:spcAft>
                <a:spcPts val="0"/>
              </a:spcAft>
              <a:buNone/>
            </a:pPr>
            <a:r>
              <a:rPr lang="en" sz="2400">
                <a:solidFill>
                  <a:schemeClr val="accent1"/>
                </a:solidFill>
                <a:latin typeface="Vidaloka"/>
                <a:ea typeface="Vidaloka"/>
                <a:cs typeface="Vidaloka"/>
                <a:sym typeface="Vidaloka"/>
              </a:rPr>
              <a:t>Icons</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8"/>
              </a:rPr>
              <a:t>Business Icon Pack</a:t>
            </a:r>
            <a:endParaRPr sz="1200"/>
          </a:p>
        </p:txBody>
      </p:sp>
      <p:sp>
        <p:nvSpPr>
          <p:cNvPr id="1880" name="Google Shape;1880;p128"/>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129"/>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886" name="Google Shape;1886;p129"/>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3"/>
              </a:rPr>
              <a:t>Business people doing their job</a:t>
            </a:r>
            <a:endParaRPr/>
          </a:p>
          <a:p>
            <a:pPr indent="-317500" lvl="0" marL="457200" rtl="0" algn="l">
              <a:spcBef>
                <a:spcPts val="0"/>
              </a:spcBef>
              <a:spcAft>
                <a:spcPts val="0"/>
              </a:spcAft>
              <a:buSzPts val="1400"/>
              <a:buChar char="●"/>
            </a:pPr>
            <a:r>
              <a:rPr lang="en">
                <a:solidFill>
                  <a:schemeClr val="hlink"/>
                </a:solidFill>
                <a:uFill>
                  <a:noFill/>
                </a:uFill>
                <a:hlinkClick r:id="rId4"/>
              </a:rPr>
              <a:t>People having a meeting in the office</a:t>
            </a:r>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5"/>
              </a:rPr>
              <a:t>Young co worker spending time in office</a:t>
            </a:r>
            <a:endParaRPr>
              <a:solidFill>
                <a:schemeClr val="dk1"/>
              </a:solidFill>
            </a:endParaRPr>
          </a:p>
          <a:p>
            <a:pPr indent="-317500" lvl="0" marL="457200" rtl="0" algn="l">
              <a:spcBef>
                <a:spcPts val="0"/>
              </a:spcBef>
              <a:spcAft>
                <a:spcPts val="0"/>
              </a:spcAft>
              <a:buSzPts val="1400"/>
              <a:buChar char="●"/>
            </a:pPr>
            <a:r>
              <a:rPr lang="en">
                <a:solidFill>
                  <a:schemeClr val="hlink"/>
                </a:solidFill>
                <a:uFill>
                  <a:noFill/>
                </a:uFill>
                <a:hlinkClick r:id="rId6"/>
              </a:rPr>
              <a:t>Front view woman working at office</a:t>
            </a:r>
            <a:endParaRPr/>
          </a:p>
          <a:p>
            <a:pPr indent="-317500" lvl="0" marL="457200" rtl="0" algn="l">
              <a:spcBef>
                <a:spcPts val="0"/>
              </a:spcBef>
              <a:spcAft>
                <a:spcPts val="0"/>
              </a:spcAft>
              <a:buSzPts val="1400"/>
              <a:buChar char="●"/>
            </a:pPr>
            <a:r>
              <a:rPr lang="en">
                <a:solidFill>
                  <a:schemeClr val="hlink"/>
                </a:solidFill>
                <a:uFill>
                  <a:noFill/>
                </a:uFill>
                <a:hlinkClick r:id="rId7"/>
              </a:rPr>
              <a:t>Front view woman working as economist</a:t>
            </a:r>
            <a:endParaRPr/>
          </a:p>
          <a:p>
            <a:pPr indent="-317500" lvl="0" marL="457200" rtl="0" algn="l">
              <a:spcBef>
                <a:spcPts val="0"/>
              </a:spcBef>
              <a:spcAft>
                <a:spcPts val="0"/>
              </a:spcAft>
              <a:buSzPts val="1400"/>
              <a:buChar char="●"/>
            </a:pPr>
            <a:r>
              <a:rPr lang="en">
                <a:solidFill>
                  <a:schemeClr val="hlink"/>
                </a:solidFill>
                <a:uFill>
                  <a:noFill/>
                </a:uFill>
                <a:hlinkClick r:id="rId8"/>
              </a:rPr>
              <a:t>Smiley woman at business meeting</a:t>
            </a:r>
            <a:endParaRPr/>
          </a:p>
        </p:txBody>
      </p:sp>
      <p:sp>
        <p:nvSpPr>
          <p:cNvPr id="1887" name="Google Shape;1887;p129"/>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130"/>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893" name="Google Shape;1893;p130"/>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hlink"/>
                </a:solidFill>
                <a:uFill>
                  <a:noFill/>
                </a:uFill>
                <a:hlinkClick r:id="rId3"/>
              </a:rPr>
              <a:t>Low angle womens team meeting </a:t>
            </a:r>
            <a:endParaRPr/>
          </a:p>
          <a:p>
            <a:pPr indent="-317500" lvl="0" marL="457200" rtl="0" algn="l">
              <a:spcBef>
                <a:spcPts val="0"/>
              </a:spcBef>
              <a:spcAft>
                <a:spcPts val="0"/>
              </a:spcAft>
              <a:buSzPts val="1400"/>
              <a:buChar char="●"/>
            </a:pPr>
            <a:r>
              <a:rPr lang="en">
                <a:solidFill>
                  <a:schemeClr val="hlink"/>
                </a:solidFill>
                <a:uFill>
                  <a:noFill/>
                </a:uFill>
                <a:hlinkClick r:id="rId4"/>
              </a:rPr>
              <a:t>Close up on company employee smiling </a:t>
            </a:r>
            <a:endParaRPr/>
          </a:p>
          <a:p>
            <a:pPr indent="-317500" lvl="0" marL="457200" rtl="0" algn="l">
              <a:spcBef>
                <a:spcPts val="0"/>
              </a:spcBef>
              <a:spcAft>
                <a:spcPts val="0"/>
              </a:spcAft>
              <a:buSzPts val="1400"/>
              <a:buChar char="●"/>
            </a:pPr>
            <a:r>
              <a:rPr lang="en">
                <a:solidFill>
                  <a:schemeClr val="hlink"/>
                </a:solidFill>
                <a:uFill>
                  <a:noFill/>
                </a:uFill>
                <a:hlinkClick r:id="rId5"/>
              </a:rPr>
              <a:t>Close up on young businesswoman</a:t>
            </a:r>
            <a:endParaRPr/>
          </a:p>
          <a:p>
            <a:pPr indent="-317500" lvl="0" marL="457200" rtl="0" algn="l">
              <a:spcBef>
                <a:spcPts val="0"/>
              </a:spcBef>
              <a:spcAft>
                <a:spcPts val="0"/>
              </a:spcAft>
              <a:buSzPts val="1400"/>
              <a:buChar char="●"/>
            </a:pPr>
            <a:r>
              <a:rPr lang="en">
                <a:solidFill>
                  <a:schemeClr val="hlink"/>
                </a:solidFill>
                <a:uFill>
                  <a:noFill/>
                </a:uFill>
                <a:hlinkClick r:id="rId6"/>
              </a:rPr>
              <a:t>Low angle womens team meeting</a:t>
            </a:r>
            <a:r>
              <a:rPr lang="en"/>
              <a:t> I</a:t>
            </a:r>
            <a:endParaRPr/>
          </a:p>
          <a:p>
            <a:pPr indent="-317500" lvl="0" marL="457200" rtl="0" algn="l">
              <a:spcBef>
                <a:spcPts val="0"/>
              </a:spcBef>
              <a:spcAft>
                <a:spcPts val="0"/>
              </a:spcAft>
              <a:buSzPts val="1400"/>
              <a:buChar char="●"/>
            </a:pPr>
            <a:r>
              <a:rPr lang="en">
                <a:solidFill>
                  <a:schemeClr val="hlink"/>
                </a:solidFill>
                <a:uFill>
                  <a:noFill/>
                </a:uFill>
                <a:hlinkClick r:id="rId7"/>
              </a:rPr>
              <a:t>Blond woman sitting back and smiling with closed eyes at workplace</a:t>
            </a:r>
            <a:endParaRPr/>
          </a:p>
          <a:p>
            <a:pPr indent="-317500" lvl="0" marL="457200" rtl="0" algn="l">
              <a:spcBef>
                <a:spcPts val="0"/>
              </a:spcBef>
              <a:spcAft>
                <a:spcPts val="0"/>
              </a:spcAft>
              <a:buSzPts val="1400"/>
              <a:buChar char="●"/>
            </a:pPr>
            <a:r>
              <a:rPr lang="en">
                <a:solidFill>
                  <a:schemeClr val="hlink"/>
                </a:solidFill>
                <a:uFill>
                  <a:noFill/>
                </a:uFill>
                <a:hlinkClick r:id="rId8"/>
              </a:rPr>
              <a:t>Happy business woman holding coffee</a:t>
            </a:r>
            <a:endParaRPr/>
          </a:p>
          <a:p>
            <a:pPr indent="0" lvl="0" marL="0" rtl="0" algn="l">
              <a:spcBef>
                <a:spcPts val="0"/>
              </a:spcBef>
              <a:spcAft>
                <a:spcPts val="0"/>
              </a:spcAft>
              <a:buNone/>
            </a:pPr>
            <a:r>
              <a:t/>
            </a:r>
            <a:endParaRPr/>
          </a:p>
        </p:txBody>
      </p:sp>
      <p:sp>
        <p:nvSpPr>
          <p:cNvPr id="1894" name="Google Shape;1894;p130"/>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8" name="Shape 1898"/>
        <p:cNvGrpSpPr/>
        <p:nvPr/>
      </p:nvGrpSpPr>
      <p:grpSpPr>
        <a:xfrm>
          <a:off x="0" y="0"/>
          <a:ext cx="0" cy="0"/>
          <a:chOff x="0" y="0"/>
          <a:chExt cx="0" cy="0"/>
        </a:xfrm>
      </p:grpSpPr>
      <p:sp>
        <p:nvSpPr>
          <p:cNvPr id="1899" name="Google Shape;1899;p131"/>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1900" name="Google Shape;1900;p131"/>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hlink"/>
                </a:solidFill>
                <a:uFill>
                  <a:noFill/>
                </a:uFill>
                <a:hlinkClick r:id="rId3"/>
              </a:rPr>
              <a:t>Smiley woman working in the office with papers and laptop</a:t>
            </a:r>
            <a:endParaRPr/>
          </a:p>
          <a:p>
            <a:pPr indent="-317500" lvl="0" marL="457200" rtl="0" algn="l">
              <a:spcBef>
                <a:spcPts val="0"/>
              </a:spcBef>
              <a:spcAft>
                <a:spcPts val="0"/>
              </a:spcAft>
              <a:buSzPts val="1400"/>
              <a:buChar char="●"/>
            </a:pPr>
            <a:r>
              <a:rPr lang="en">
                <a:solidFill>
                  <a:schemeClr val="hlink"/>
                </a:solidFill>
                <a:uFill>
                  <a:noFill/>
                </a:uFill>
                <a:hlinkClick r:id="rId4"/>
              </a:rPr>
              <a:t>Side view of coworkers at the office working with laptop</a:t>
            </a:r>
            <a:endParaRPr/>
          </a:p>
          <a:p>
            <a:pPr indent="-317500" lvl="0" marL="457200" rtl="0" algn="l">
              <a:spcBef>
                <a:spcPts val="0"/>
              </a:spcBef>
              <a:spcAft>
                <a:spcPts val="0"/>
              </a:spcAft>
              <a:buSzPts val="1400"/>
              <a:buChar char="●"/>
            </a:pPr>
            <a:r>
              <a:rPr lang="en">
                <a:solidFill>
                  <a:schemeClr val="hlink"/>
                </a:solidFill>
                <a:uFill>
                  <a:noFill/>
                </a:uFill>
                <a:hlinkClick r:id="rId5"/>
              </a:rPr>
              <a:t>Bu</a:t>
            </a:r>
            <a:r>
              <a:rPr lang="en">
                <a:solidFill>
                  <a:schemeClr val="hlink"/>
                </a:solidFill>
                <a:uFill>
                  <a:noFill/>
                </a:uFill>
                <a:hlinkClick r:id="rId6"/>
              </a:rPr>
              <a:t>siness team working together in the office with laptop</a:t>
            </a:r>
            <a:endParaRPr/>
          </a:p>
          <a:p>
            <a:pPr indent="-317500" lvl="0" marL="457200" rtl="0" algn="l">
              <a:spcBef>
                <a:spcPts val="0"/>
              </a:spcBef>
              <a:spcAft>
                <a:spcPts val="0"/>
              </a:spcAft>
              <a:buSzPts val="1400"/>
              <a:buChar char="●"/>
            </a:pPr>
            <a:r>
              <a:rPr lang="en">
                <a:solidFill>
                  <a:schemeClr val="hlink"/>
                </a:solidFill>
                <a:uFill>
                  <a:noFill/>
                </a:uFill>
                <a:hlinkClick r:id="rId7"/>
              </a:rPr>
              <a:t>Medium shot smiley woman at work</a:t>
            </a:r>
            <a:endParaRPr/>
          </a:p>
          <a:p>
            <a:pPr indent="0" lvl="0" marL="457200" rtl="0" algn="l">
              <a:spcBef>
                <a:spcPts val="0"/>
              </a:spcBef>
              <a:spcAft>
                <a:spcPts val="0"/>
              </a:spcAft>
              <a:buNone/>
            </a:pPr>
            <a:r>
              <a:t/>
            </a:r>
            <a:endParaRPr/>
          </a:p>
        </p:txBody>
      </p:sp>
      <p:sp>
        <p:nvSpPr>
          <p:cNvPr id="1901" name="Google Shape;1901;p131"/>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5" name="Shape 1905"/>
        <p:cNvGrpSpPr/>
        <p:nvPr/>
      </p:nvGrpSpPr>
      <p:grpSpPr>
        <a:xfrm>
          <a:off x="0" y="0"/>
          <a:ext cx="0" cy="0"/>
          <a:chOff x="0" y="0"/>
          <a:chExt cx="0" cy="0"/>
        </a:xfrm>
      </p:grpSpPr>
      <p:sp>
        <p:nvSpPr>
          <p:cNvPr id="1906" name="Google Shape;1906;p13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907" name="Google Shape;1907;p132"/>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908" name="Google Shape;1908;p132"/>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12" name="Shape 1912"/>
        <p:cNvGrpSpPr/>
        <p:nvPr/>
      </p:nvGrpSpPr>
      <p:grpSpPr>
        <a:xfrm>
          <a:off x="0" y="0"/>
          <a:ext cx="0" cy="0"/>
          <a:chOff x="0" y="0"/>
          <a:chExt cx="0" cy="0"/>
        </a:xfrm>
      </p:grpSpPr>
      <p:sp>
        <p:nvSpPr>
          <p:cNvPr id="1913" name="Google Shape;1913;p133"/>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914" name="Google Shape;1914;p13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1915" name="Google Shape;1915;p13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19" name="Shape 1919"/>
        <p:cNvGrpSpPr/>
        <p:nvPr/>
      </p:nvGrpSpPr>
      <p:grpSpPr>
        <a:xfrm>
          <a:off x="0" y="0"/>
          <a:ext cx="0" cy="0"/>
          <a:chOff x="0" y="0"/>
          <a:chExt cx="0" cy="0"/>
        </a:xfrm>
      </p:grpSpPr>
      <p:sp>
        <p:nvSpPr>
          <p:cNvPr id="1920" name="Google Shape;1920;p13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921" name="Google Shape;1921;p134"/>
          <p:cNvSpPr txBox="1"/>
          <p:nvPr>
            <p:ph idx="4294967295" type="body"/>
          </p:nvPr>
        </p:nvSpPr>
        <p:spPr>
          <a:xfrm>
            <a:off x="104835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922" name="Google Shape;1922;p134"/>
          <p:cNvSpPr txBox="1"/>
          <p:nvPr>
            <p:ph idx="4294967295" type="body"/>
          </p:nvPr>
        </p:nvSpPr>
        <p:spPr>
          <a:xfrm>
            <a:off x="104835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Vidaloka</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https://fonts.google.com/specimen/Vidaloka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923" name="Google Shape;1923;p134"/>
          <p:cNvSpPr/>
          <p:nvPr/>
        </p:nvSpPr>
        <p:spPr>
          <a:xfrm>
            <a:off x="4176288" y="349887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4"/>
          <p:cNvSpPr/>
          <p:nvPr/>
        </p:nvSpPr>
        <p:spPr>
          <a:xfrm>
            <a:off x="5238107" y="3498875"/>
            <a:ext cx="791400" cy="754200"/>
          </a:xfrm>
          <a:prstGeom prst="roundRect">
            <a:avLst>
              <a:gd fmla="val 16667" name="adj"/>
            </a:avLst>
          </a:prstGeom>
          <a:solidFill>
            <a:srgbClr val="F5F2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4"/>
          <p:cNvSpPr/>
          <p:nvPr/>
        </p:nvSpPr>
        <p:spPr>
          <a:xfrm>
            <a:off x="3114463" y="3498875"/>
            <a:ext cx="791400" cy="754200"/>
          </a:xfrm>
          <a:prstGeom prst="roundRect">
            <a:avLst>
              <a:gd fmla="val 16667" name="adj"/>
            </a:avLst>
          </a:prstGeom>
          <a:solidFill>
            <a:srgbClr val="3F35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34"/>
          <p:cNvSpPr txBox="1"/>
          <p:nvPr/>
        </p:nvSpPr>
        <p:spPr>
          <a:xfrm>
            <a:off x="4176288" y="3655925"/>
            <a:ext cx="791400" cy="440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927" name="Google Shape;1927;p134"/>
          <p:cNvSpPr txBox="1"/>
          <p:nvPr/>
        </p:nvSpPr>
        <p:spPr>
          <a:xfrm>
            <a:off x="52381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#f5f2ee</a:t>
            </a:r>
            <a:endParaRPr sz="1000">
              <a:solidFill>
                <a:schemeClr val="dk1"/>
              </a:solidFill>
            </a:endParaRPr>
          </a:p>
        </p:txBody>
      </p:sp>
      <p:sp>
        <p:nvSpPr>
          <p:cNvPr id="1928" name="Google Shape;1928;p134"/>
          <p:cNvSpPr txBox="1"/>
          <p:nvPr/>
        </p:nvSpPr>
        <p:spPr>
          <a:xfrm>
            <a:off x="31144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#3f3533</a:t>
            </a:r>
            <a:endParaRPr sz="1000">
              <a:solidFill>
                <a:srgbClr val="FFFFFF"/>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135"/>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1934" name="Google Shape;1934;p135"/>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1935" name="Google Shape;1935;p135"/>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936" name="Google Shape;1936;p13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937" name="Google Shape;1937;p13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938" name="Google Shape;1938;p13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939" name="Google Shape;1939;p13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940" name="Google Shape;1940;p135"/>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1941" name="Google Shape;1941;p135"/>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1942" name="Google Shape;1942;p135"/>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1943" name="Google Shape;1943;p135"/>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1944" name="Google Shape;1944;p13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136"/>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950" name="Google Shape;1950;p136"/>
          <p:cNvGrpSpPr/>
          <p:nvPr/>
        </p:nvGrpSpPr>
        <p:grpSpPr>
          <a:xfrm>
            <a:off x="5082708" y="3095784"/>
            <a:ext cx="442841" cy="514271"/>
            <a:chOff x="4727025" y="1332775"/>
            <a:chExt cx="59900" cy="69625"/>
          </a:xfrm>
        </p:grpSpPr>
        <p:sp>
          <p:nvSpPr>
            <p:cNvPr id="1951" name="Google Shape;1951;p13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136"/>
          <p:cNvGrpSpPr/>
          <p:nvPr/>
        </p:nvGrpSpPr>
        <p:grpSpPr>
          <a:xfrm>
            <a:off x="5758025" y="2343272"/>
            <a:ext cx="500909" cy="500899"/>
            <a:chOff x="4820425" y="1329900"/>
            <a:chExt cx="70175" cy="70350"/>
          </a:xfrm>
        </p:grpSpPr>
        <p:sp>
          <p:nvSpPr>
            <p:cNvPr id="1954" name="Google Shape;1954;p13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3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3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136"/>
          <p:cNvGrpSpPr/>
          <p:nvPr/>
        </p:nvGrpSpPr>
        <p:grpSpPr>
          <a:xfrm>
            <a:off x="6410648" y="2355062"/>
            <a:ext cx="538135" cy="493119"/>
            <a:chOff x="4903200" y="1331525"/>
            <a:chExt cx="73575" cy="67425"/>
          </a:xfrm>
        </p:grpSpPr>
        <p:sp>
          <p:nvSpPr>
            <p:cNvPr id="1959" name="Google Shape;1959;p13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960" name="Google Shape;1960;p13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136"/>
          <p:cNvGrpSpPr/>
          <p:nvPr/>
        </p:nvGrpSpPr>
        <p:grpSpPr>
          <a:xfrm>
            <a:off x="5670599" y="3097040"/>
            <a:ext cx="544563" cy="511895"/>
            <a:chOff x="4815575" y="1416800"/>
            <a:chExt cx="73750" cy="71400"/>
          </a:xfrm>
        </p:grpSpPr>
        <p:sp>
          <p:nvSpPr>
            <p:cNvPr id="1962" name="Google Shape;1962;p13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3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3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136"/>
          <p:cNvGrpSpPr/>
          <p:nvPr/>
        </p:nvGrpSpPr>
        <p:grpSpPr>
          <a:xfrm>
            <a:off x="6367224" y="3096746"/>
            <a:ext cx="602914" cy="512477"/>
            <a:chOff x="4902475" y="1418875"/>
            <a:chExt cx="74500" cy="63775"/>
          </a:xfrm>
        </p:grpSpPr>
        <p:sp>
          <p:nvSpPr>
            <p:cNvPr id="1966" name="Google Shape;1966;p13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3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136"/>
          <p:cNvGrpSpPr/>
          <p:nvPr/>
        </p:nvGrpSpPr>
        <p:grpSpPr>
          <a:xfrm>
            <a:off x="5783096" y="3835985"/>
            <a:ext cx="515391" cy="525699"/>
            <a:chOff x="4818100" y="1507675"/>
            <a:chExt cx="71225" cy="71625"/>
          </a:xfrm>
        </p:grpSpPr>
        <p:sp>
          <p:nvSpPr>
            <p:cNvPr id="1969" name="Google Shape;1969;p13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3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3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3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136"/>
          <p:cNvGrpSpPr/>
          <p:nvPr/>
        </p:nvGrpSpPr>
        <p:grpSpPr>
          <a:xfrm>
            <a:off x="5121199" y="3857517"/>
            <a:ext cx="522956" cy="489869"/>
            <a:chOff x="4721450" y="1509475"/>
            <a:chExt cx="79350" cy="74325"/>
          </a:xfrm>
        </p:grpSpPr>
        <p:sp>
          <p:nvSpPr>
            <p:cNvPr id="1974" name="Google Shape;1974;p13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3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3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3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136"/>
          <p:cNvGrpSpPr/>
          <p:nvPr/>
        </p:nvGrpSpPr>
        <p:grpSpPr>
          <a:xfrm>
            <a:off x="6444441" y="3837269"/>
            <a:ext cx="525704" cy="535436"/>
            <a:chOff x="4906800" y="1507500"/>
            <a:chExt cx="70350" cy="71075"/>
          </a:xfrm>
        </p:grpSpPr>
        <p:sp>
          <p:nvSpPr>
            <p:cNvPr id="1979" name="Google Shape;1979;p13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3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3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3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3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136"/>
          <p:cNvGrpSpPr/>
          <p:nvPr/>
        </p:nvGrpSpPr>
        <p:grpSpPr>
          <a:xfrm>
            <a:off x="4477263" y="2343250"/>
            <a:ext cx="508054" cy="508095"/>
            <a:chOff x="3736598" y="2170606"/>
            <a:chExt cx="404889" cy="404889"/>
          </a:xfrm>
        </p:grpSpPr>
        <p:sp>
          <p:nvSpPr>
            <p:cNvPr id="1985" name="Google Shape;1985;p13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3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3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3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136"/>
          <p:cNvGrpSpPr/>
          <p:nvPr/>
        </p:nvGrpSpPr>
        <p:grpSpPr>
          <a:xfrm>
            <a:off x="3765303" y="2343345"/>
            <a:ext cx="575790" cy="507904"/>
            <a:chOff x="3161917" y="2170682"/>
            <a:chExt cx="458870" cy="404737"/>
          </a:xfrm>
        </p:grpSpPr>
        <p:sp>
          <p:nvSpPr>
            <p:cNvPr id="1990" name="Google Shape;1990;p13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991" name="Google Shape;1991;p13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3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136"/>
          <p:cNvGrpSpPr/>
          <p:nvPr/>
        </p:nvGrpSpPr>
        <p:grpSpPr>
          <a:xfrm>
            <a:off x="3792833" y="3103717"/>
            <a:ext cx="520730" cy="498567"/>
            <a:chOff x="3179914" y="2889488"/>
            <a:chExt cx="422876" cy="404911"/>
          </a:xfrm>
        </p:grpSpPr>
        <p:sp>
          <p:nvSpPr>
            <p:cNvPr id="1994" name="Google Shape;1994;p13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3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3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3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3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3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136"/>
          <p:cNvGrpSpPr/>
          <p:nvPr/>
        </p:nvGrpSpPr>
        <p:grpSpPr>
          <a:xfrm>
            <a:off x="4421513" y="3103677"/>
            <a:ext cx="516145" cy="498648"/>
            <a:chOff x="3729467" y="2889422"/>
            <a:chExt cx="419153" cy="404977"/>
          </a:xfrm>
        </p:grpSpPr>
        <p:sp>
          <p:nvSpPr>
            <p:cNvPr id="2001" name="Google Shape;2001;p13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3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3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3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3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3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3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13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3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3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3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2" name="Google Shape;2012;p136"/>
          <p:cNvGrpSpPr/>
          <p:nvPr/>
        </p:nvGrpSpPr>
        <p:grpSpPr>
          <a:xfrm>
            <a:off x="7141841" y="2550562"/>
            <a:ext cx="166473" cy="141497"/>
            <a:chOff x="4660325" y="1866850"/>
            <a:chExt cx="68350" cy="58100"/>
          </a:xfrm>
        </p:grpSpPr>
        <p:sp>
          <p:nvSpPr>
            <p:cNvPr id="2013" name="Google Shape;2013;p13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3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136"/>
          <p:cNvGrpSpPr/>
          <p:nvPr/>
        </p:nvGrpSpPr>
        <p:grpSpPr>
          <a:xfrm>
            <a:off x="7451186" y="2576286"/>
            <a:ext cx="162515" cy="90049"/>
            <a:chOff x="4791775" y="1877500"/>
            <a:chExt cx="66725" cy="36975"/>
          </a:xfrm>
        </p:grpSpPr>
        <p:sp>
          <p:nvSpPr>
            <p:cNvPr id="2016" name="Google Shape;2016;p13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3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136"/>
          <p:cNvGrpSpPr/>
          <p:nvPr/>
        </p:nvGrpSpPr>
        <p:grpSpPr>
          <a:xfrm>
            <a:off x="7772899" y="2576286"/>
            <a:ext cx="144979" cy="90049"/>
            <a:chOff x="4923925" y="1877500"/>
            <a:chExt cx="59525" cy="36975"/>
          </a:xfrm>
        </p:grpSpPr>
        <p:sp>
          <p:nvSpPr>
            <p:cNvPr id="2019" name="Google Shape;2019;p13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3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136"/>
          <p:cNvGrpSpPr/>
          <p:nvPr/>
        </p:nvGrpSpPr>
        <p:grpSpPr>
          <a:xfrm>
            <a:off x="8067390" y="2558477"/>
            <a:ext cx="141447" cy="125667"/>
            <a:chOff x="5058450" y="1870100"/>
            <a:chExt cx="58075" cy="51600"/>
          </a:xfrm>
        </p:grpSpPr>
        <p:sp>
          <p:nvSpPr>
            <p:cNvPr id="2022" name="Google Shape;2022;p13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3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136"/>
          <p:cNvGrpSpPr/>
          <p:nvPr/>
        </p:nvGrpSpPr>
        <p:grpSpPr>
          <a:xfrm>
            <a:off x="7481905" y="2980885"/>
            <a:ext cx="101077" cy="107645"/>
            <a:chOff x="4811425" y="2065025"/>
            <a:chExt cx="41500" cy="44200"/>
          </a:xfrm>
        </p:grpSpPr>
        <p:sp>
          <p:nvSpPr>
            <p:cNvPr id="2025" name="Google Shape;2025;p13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3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136"/>
          <p:cNvGrpSpPr/>
          <p:nvPr/>
        </p:nvGrpSpPr>
        <p:grpSpPr>
          <a:xfrm>
            <a:off x="7774342" y="2981098"/>
            <a:ext cx="120867" cy="107218"/>
            <a:chOff x="4929875" y="2065025"/>
            <a:chExt cx="49625" cy="44025"/>
          </a:xfrm>
        </p:grpSpPr>
        <p:sp>
          <p:nvSpPr>
            <p:cNvPr id="2028" name="Google Shape;2028;p13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3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136"/>
          <p:cNvGrpSpPr/>
          <p:nvPr/>
        </p:nvGrpSpPr>
        <p:grpSpPr>
          <a:xfrm>
            <a:off x="8103011" y="2984112"/>
            <a:ext cx="70206" cy="101191"/>
            <a:chOff x="5083925" y="2066350"/>
            <a:chExt cx="28825" cy="41550"/>
          </a:xfrm>
        </p:grpSpPr>
        <p:sp>
          <p:nvSpPr>
            <p:cNvPr id="2031" name="Google Shape;2031;p13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3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136"/>
          <p:cNvGrpSpPr/>
          <p:nvPr/>
        </p:nvGrpSpPr>
        <p:grpSpPr>
          <a:xfrm>
            <a:off x="7134565" y="2999759"/>
            <a:ext cx="181026" cy="69896"/>
            <a:chOff x="4659775" y="2072775"/>
            <a:chExt cx="74325" cy="28700"/>
          </a:xfrm>
        </p:grpSpPr>
        <p:sp>
          <p:nvSpPr>
            <p:cNvPr id="2034" name="Google Shape;2034;p13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3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3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136"/>
          <p:cNvGrpSpPr/>
          <p:nvPr/>
        </p:nvGrpSpPr>
        <p:grpSpPr>
          <a:xfrm>
            <a:off x="8054421" y="2790324"/>
            <a:ext cx="167387" cy="89197"/>
            <a:chOff x="4662475" y="1976500"/>
            <a:chExt cx="68725" cy="36625"/>
          </a:xfrm>
        </p:grpSpPr>
        <p:sp>
          <p:nvSpPr>
            <p:cNvPr id="2038" name="Google Shape;2038;p13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3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3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136"/>
          <p:cNvGrpSpPr/>
          <p:nvPr/>
        </p:nvGrpSpPr>
        <p:grpSpPr>
          <a:xfrm>
            <a:off x="7751326" y="2793764"/>
            <a:ext cx="166899" cy="82317"/>
            <a:chOff x="4920150" y="1977875"/>
            <a:chExt cx="68525" cy="33800"/>
          </a:xfrm>
        </p:grpSpPr>
        <p:sp>
          <p:nvSpPr>
            <p:cNvPr id="2042" name="Google Shape;2042;p13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3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3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136"/>
          <p:cNvGrpSpPr/>
          <p:nvPr/>
        </p:nvGrpSpPr>
        <p:grpSpPr>
          <a:xfrm>
            <a:off x="7162483" y="3197682"/>
            <a:ext cx="125190" cy="127859"/>
            <a:chOff x="4676550" y="2160575"/>
            <a:chExt cx="51400" cy="52500"/>
          </a:xfrm>
        </p:grpSpPr>
        <p:sp>
          <p:nvSpPr>
            <p:cNvPr id="2046" name="Google Shape;2046;p13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3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3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136"/>
          <p:cNvGrpSpPr/>
          <p:nvPr/>
        </p:nvGrpSpPr>
        <p:grpSpPr>
          <a:xfrm>
            <a:off x="7459741" y="3204714"/>
            <a:ext cx="145405" cy="113794"/>
            <a:chOff x="4768325" y="2163475"/>
            <a:chExt cx="59700" cy="46725"/>
          </a:xfrm>
        </p:grpSpPr>
        <p:sp>
          <p:nvSpPr>
            <p:cNvPr id="2050" name="Google Shape;2050;p13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3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2" name="Google Shape;2052;p13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3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3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3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3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3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8" name="Google Shape;2058;p136"/>
          <p:cNvGrpSpPr/>
          <p:nvPr/>
        </p:nvGrpSpPr>
        <p:grpSpPr>
          <a:xfrm>
            <a:off x="7476059" y="3459808"/>
            <a:ext cx="112768" cy="106853"/>
            <a:chOff x="4768575" y="2253950"/>
            <a:chExt cx="46300" cy="43875"/>
          </a:xfrm>
        </p:grpSpPr>
        <p:sp>
          <p:nvSpPr>
            <p:cNvPr id="2059" name="Google Shape;2059;p13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3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136"/>
          <p:cNvGrpSpPr/>
          <p:nvPr/>
        </p:nvGrpSpPr>
        <p:grpSpPr>
          <a:xfrm>
            <a:off x="7775682" y="3948834"/>
            <a:ext cx="118187" cy="146246"/>
            <a:chOff x="4960900" y="2433225"/>
            <a:chExt cx="48525" cy="60050"/>
          </a:xfrm>
        </p:grpSpPr>
        <p:sp>
          <p:nvSpPr>
            <p:cNvPr id="2062" name="Google Shape;2062;p13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3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136"/>
          <p:cNvGrpSpPr/>
          <p:nvPr/>
        </p:nvGrpSpPr>
        <p:grpSpPr>
          <a:xfrm>
            <a:off x="7464247" y="4212895"/>
            <a:ext cx="136394" cy="143810"/>
            <a:chOff x="4854075" y="2527625"/>
            <a:chExt cx="56000" cy="59050"/>
          </a:xfrm>
        </p:grpSpPr>
        <p:sp>
          <p:nvSpPr>
            <p:cNvPr id="2065" name="Google Shape;2065;p13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3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13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3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3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0" name="Google Shape;2070;p136"/>
          <p:cNvGrpSpPr/>
          <p:nvPr/>
        </p:nvGrpSpPr>
        <p:grpSpPr>
          <a:xfrm>
            <a:off x="8088458" y="3676639"/>
            <a:ext cx="99312" cy="160797"/>
            <a:chOff x="5059700" y="2334775"/>
            <a:chExt cx="40775" cy="66025"/>
          </a:xfrm>
        </p:grpSpPr>
        <p:sp>
          <p:nvSpPr>
            <p:cNvPr id="2071" name="Google Shape;2071;p13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3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3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3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3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3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3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3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3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136"/>
          <p:cNvGrpSpPr/>
          <p:nvPr/>
        </p:nvGrpSpPr>
        <p:grpSpPr>
          <a:xfrm>
            <a:off x="8045622" y="3941771"/>
            <a:ext cx="184984" cy="160371"/>
            <a:chOff x="5037700" y="2430325"/>
            <a:chExt cx="75950" cy="65850"/>
          </a:xfrm>
        </p:grpSpPr>
        <p:sp>
          <p:nvSpPr>
            <p:cNvPr id="2081" name="Google Shape;2081;p13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3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136"/>
          <p:cNvGrpSpPr/>
          <p:nvPr/>
        </p:nvGrpSpPr>
        <p:grpSpPr>
          <a:xfrm>
            <a:off x="7465128" y="3708223"/>
            <a:ext cx="173014" cy="97629"/>
            <a:chOff x="4756975" y="2341800"/>
            <a:chExt cx="91975" cy="51925"/>
          </a:xfrm>
        </p:grpSpPr>
        <p:sp>
          <p:nvSpPr>
            <p:cNvPr id="2084" name="Google Shape;2084;p13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3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3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3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3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3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3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3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3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3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3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3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3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3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3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3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3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3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3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3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136"/>
          <p:cNvGrpSpPr/>
          <p:nvPr/>
        </p:nvGrpSpPr>
        <p:grpSpPr>
          <a:xfrm>
            <a:off x="7732065" y="4196920"/>
            <a:ext cx="212497" cy="175761"/>
            <a:chOff x="4943575" y="2516350"/>
            <a:chExt cx="98675" cy="81700"/>
          </a:xfrm>
        </p:grpSpPr>
        <p:sp>
          <p:nvSpPr>
            <p:cNvPr id="2105" name="Google Shape;2105;p13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3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3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3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3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3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3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3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3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3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3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3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3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3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3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3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3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3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3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3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3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3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3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3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3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3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3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3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3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3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3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3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3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3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3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3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3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3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3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3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3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3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3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3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3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3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3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3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3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3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3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3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3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3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3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3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3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3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3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 name="Google Shape;2183;p136"/>
          <p:cNvGrpSpPr/>
          <p:nvPr/>
        </p:nvGrpSpPr>
        <p:grpSpPr>
          <a:xfrm>
            <a:off x="1990126" y="3423163"/>
            <a:ext cx="965351" cy="134611"/>
            <a:chOff x="4411970" y="2962952"/>
            <a:chExt cx="706544" cy="104212"/>
          </a:xfrm>
        </p:grpSpPr>
        <p:sp>
          <p:nvSpPr>
            <p:cNvPr id="2184" name="Google Shape;2184;p13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3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136"/>
          <p:cNvGrpSpPr/>
          <p:nvPr/>
        </p:nvGrpSpPr>
        <p:grpSpPr>
          <a:xfrm>
            <a:off x="1990126" y="3012077"/>
            <a:ext cx="960158" cy="289172"/>
            <a:chOff x="4411970" y="2726085"/>
            <a:chExt cx="643107" cy="193659"/>
          </a:xfrm>
        </p:grpSpPr>
        <p:sp>
          <p:nvSpPr>
            <p:cNvPr id="2189" name="Google Shape;2189;p13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136"/>
          <p:cNvGrpSpPr/>
          <p:nvPr/>
        </p:nvGrpSpPr>
        <p:grpSpPr>
          <a:xfrm>
            <a:off x="993018" y="3278187"/>
            <a:ext cx="833173" cy="259209"/>
            <a:chOff x="4411970" y="4340222"/>
            <a:chExt cx="779467" cy="242683"/>
          </a:xfrm>
        </p:grpSpPr>
        <p:sp>
          <p:nvSpPr>
            <p:cNvPr id="2193" name="Google Shape;2193;p13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3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136"/>
          <p:cNvGrpSpPr/>
          <p:nvPr/>
        </p:nvGrpSpPr>
        <p:grpSpPr>
          <a:xfrm>
            <a:off x="1990126" y="2673933"/>
            <a:ext cx="965160" cy="216230"/>
            <a:chOff x="4411970" y="2468674"/>
            <a:chExt cx="747317" cy="167425"/>
          </a:xfrm>
        </p:grpSpPr>
        <p:sp>
          <p:nvSpPr>
            <p:cNvPr id="2197" name="Google Shape;2197;p13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136"/>
          <p:cNvGrpSpPr/>
          <p:nvPr/>
        </p:nvGrpSpPr>
        <p:grpSpPr>
          <a:xfrm>
            <a:off x="988873" y="2578650"/>
            <a:ext cx="810451" cy="319148"/>
            <a:chOff x="4411970" y="3686602"/>
            <a:chExt cx="797845" cy="314215"/>
          </a:xfrm>
        </p:grpSpPr>
        <p:sp>
          <p:nvSpPr>
            <p:cNvPr id="2200" name="Google Shape;2200;p13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3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5" name="Google Shape;2205;p136"/>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6" name="Google Shape;2206;p136"/>
          <p:cNvGrpSpPr/>
          <p:nvPr/>
        </p:nvGrpSpPr>
        <p:grpSpPr>
          <a:xfrm>
            <a:off x="988970" y="2333174"/>
            <a:ext cx="1970333" cy="208784"/>
            <a:chOff x="6336019" y="3733725"/>
            <a:chExt cx="2566206" cy="351310"/>
          </a:xfrm>
        </p:grpSpPr>
        <p:sp>
          <p:nvSpPr>
            <p:cNvPr id="2207" name="Google Shape;2207;p13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3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136"/>
          <p:cNvGrpSpPr/>
          <p:nvPr/>
        </p:nvGrpSpPr>
        <p:grpSpPr>
          <a:xfrm>
            <a:off x="1990126" y="3940729"/>
            <a:ext cx="946551" cy="153200"/>
            <a:chOff x="4404545" y="3301592"/>
            <a:chExt cx="782403" cy="129272"/>
          </a:xfrm>
        </p:grpSpPr>
        <p:sp>
          <p:nvSpPr>
            <p:cNvPr id="2212" name="Google Shape;2212;p13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136"/>
          <p:cNvGrpSpPr/>
          <p:nvPr/>
        </p:nvGrpSpPr>
        <p:grpSpPr>
          <a:xfrm>
            <a:off x="1990126" y="3679688"/>
            <a:ext cx="962257" cy="139127"/>
            <a:chOff x="4411970" y="3131459"/>
            <a:chExt cx="710520" cy="117397"/>
          </a:xfrm>
        </p:grpSpPr>
        <p:sp>
          <p:nvSpPr>
            <p:cNvPr id="2215" name="Google Shape;2215;p13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217" name="Google Shape;2217;p136"/>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8" name="Google Shape;2218;p136"/>
          <p:cNvGrpSpPr/>
          <p:nvPr/>
        </p:nvGrpSpPr>
        <p:grpSpPr>
          <a:xfrm>
            <a:off x="990271" y="3614482"/>
            <a:ext cx="823838" cy="458988"/>
            <a:chOff x="4411970" y="1801825"/>
            <a:chExt cx="734586" cy="409262"/>
          </a:xfrm>
        </p:grpSpPr>
        <p:sp>
          <p:nvSpPr>
            <p:cNvPr id="2219" name="Google Shape;2219;p13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136"/>
          <p:cNvGrpSpPr/>
          <p:nvPr/>
        </p:nvGrpSpPr>
        <p:grpSpPr>
          <a:xfrm>
            <a:off x="990271" y="4162908"/>
            <a:ext cx="856348" cy="212039"/>
            <a:chOff x="4411970" y="2233974"/>
            <a:chExt cx="763574" cy="189068"/>
          </a:xfrm>
        </p:grpSpPr>
        <p:sp>
          <p:nvSpPr>
            <p:cNvPr id="2222" name="Google Shape;2222;p13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136"/>
          <p:cNvGrpSpPr/>
          <p:nvPr/>
        </p:nvGrpSpPr>
        <p:grpSpPr>
          <a:xfrm>
            <a:off x="3100467" y="2338244"/>
            <a:ext cx="511602" cy="511602"/>
            <a:chOff x="5681300" y="2527788"/>
            <a:chExt cx="805800" cy="805800"/>
          </a:xfrm>
        </p:grpSpPr>
        <p:sp>
          <p:nvSpPr>
            <p:cNvPr id="2225" name="Google Shape;2225;p13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 name="Google Shape;2227;p136"/>
          <p:cNvGrpSpPr/>
          <p:nvPr/>
        </p:nvGrpSpPr>
        <p:grpSpPr>
          <a:xfrm>
            <a:off x="3097662" y="3104827"/>
            <a:ext cx="513021" cy="512935"/>
            <a:chOff x="4049800" y="640400"/>
            <a:chExt cx="858900" cy="858900"/>
          </a:xfrm>
        </p:grpSpPr>
        <p:sp>
          <p:nvSpPr>
            <p:cNvPr id="2228" name="Google Shape;2228;p13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3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136"/>
          <p:cNvGrpSpPr/>
          <p:nvPr/>
        </p:nvGrpSpPr>
        <p:grpSpPr>
          <a:xfrm>
            <a:off x="3014861" y="3756719"/>
            <a:ext cx="686489" cy="686585"/>
            <a:chOff x="5080188" y="927900"/>
            <a:chExt cx="961200" cy="961200"/>
          </a:xfrm>
        </p:grpSpPr>
        <p:sp>
          <p:nvSpPr>
            <p:cNvPr id="2231" name="Google Shape;2231;p13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3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3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3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3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136"/>
          <p:cNvGrpSpPr/>
          <p:nvPr/>
        </p:nvGrpSpPr>
        <p:grpSpPr>
          <a:xfrm>
            <a:off x="3798012" y="3849448"/>
            <a:ext cx="510373" cy="510937"/>
            <a:chOff x="7508249" y="1522825"/>
            <a:chExt cx="1326332" cy="1322987"/>
          </a:xfrm>
        </p:grpSpPr>
        <p:sp>
          <p:nvSpPr>
            <p:cNvPr id="2240" name="Google Shape;2240;p13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3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3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3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 name="Google Shape;2250;p136"/>
          <p:cNvGrpSpPr/>
          <p:nvPr/>
        </p:nvGrpSpPr>
        <p:grpSpPr>
          <a:xfrm>
            <a:off x="4489605" y="3850853"/>
            <a:ext cx="492652" cy="503348"/>
            <a:chOff x="6039282" y="1042577"/>
            <a:chExt cx="734315" cy="731929"/>
          </a:xfrm>
        </p:grpSpPr>
        <p:sp>
          <p:nvSpPr>
            <p:cNvPr id="2251" name="Google Shape;2251;p13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3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3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3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3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3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3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3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3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3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3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136"/>
          <p:cNvGrpSpPr/>
          <p:nvPr/>
        </p:nvGrpSpPr>
        <p:grpSpPr>
          <a:xfrm>
            <a:off x="5130019" y="2346894"/>
            <a:ext cx="483304" cy="504902"/>
            <a:chOff x="1825800" y="1651625"/>
            <a:chExt cx="568125" cy="591775"/>
          </a:xfrm>
        </p:grpSpPr>
        <p:sp>
          <p:nvSpPr>
            <p:cNvPr id="2273" name="Google Shape;2273;p13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3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3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9" name="Google Shape;2279;p13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3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36"/>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36"/>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36"/>
          <p:cNvSpPr txBox="1"/>
          <p:nvPr>
            <p:ph idx="4294967295" type="title"/>
          </p:nvPr>
        </p:nvSpPr>
        <p:spPr>
          <a:xfrm>
            <a:off x="1068100" y="929129"/>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7" name="Shape 2287"/>
        <p:cNvGrpSpPr/>
        <p:nvPr/>
      </p:nvGrpSpPr>
      <p:grpSpPr>
        <a:xfrm>
          <a:off x="0" y="0"/>
          <a:ext cx="0" cy="0"/>
          <a:chOff x="0" y="0"/>
          <a:chExt cx="0" cy="0"/>
        </a:xfrm>
      </p:grpSpPr>
      <p:grpSp>
        <p:nvGrpSpPr>
          <p:cNvPr id="2288" name="Google Shape;2288;p137"/>
          <p:cNvGrpSpPr/>
          <p:nvPr/>
        </p:nvGrpSpPr>
        <p:grpSpPr>
          <a:xfrm>
            <a:off x="745571" y="1168666"/>
            <a:ext cx="2492868" cy="1379876"/>
            <a:chOff x="2654821" y="2311071"/>
            <a:chExt cx="2279715" cy="1262120"/>
          </a:xfrm>
        </p:grpSpPr>
        <p:grpSp>
          <p:nvGrpSpPr>
            <p:cNvPr id="2289" name="Google Shape;2289;p137"/>
            <p:cNvGrpSpPr/>
            <p:nvPr/>
          </p:nvGrpSpPr>
          <p:grpSpPr>
            <a:xfrm>
              <a:off x="4034269" y="2840745"/>
              <a:ext cx="40212" cy="36437"/>
              <a:chOff x="4293400" y="2574725"/>
              <a:chExt cx="84425" cy="80100"/>
            </a:xfrm>
          </p:grpSpPr>
          <p:sp>
            <p:nvSpPr>
              <p:cNvPr id="2290" name="Google Shape;2290;p13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291" name="Google Shape;2291;p13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137"/>
            <p:cNvGrpSpPr/>
            <p:nvPr/>
          </p:nvGrpSpPr>
          <p:grpSpPr>
            <a:xfrm>
              <a:off x="3894606" y="2334874"/>
              <a:ext cx="913198" cy="518984"/>
              <a:chOff x="4000175" y="1462675"/>
              <a:chExt cx="1917275" cy="1140875"/>
            </a:xfrm>
          </p:grpSpPr>
          <p:sp>
            <p:nvSpPr>
              <p:cNvPr id="2293" name="Google Shape;2293;p13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294" name="Google Shape;2294;p137"/>
              <p:cNvGrpSpPr/>
              <p:nvPr/>
            </p:nvGrpSpPr>
            <p:grpSpPr>
              <a:xfrm>
                <a:off x="4000175" y="1462675"/>
                <a:ext cx="1917275" cy="1140875"/>
                <a:chOff x="4000175" y="1462675"/>
                <a:chExt cx="1917275" cy="1140875"/>
              </a:xfrm>
            </p:grpSpPr>
            <p:sp>
              <p:nvSpPr>
                <p:cNvPr id="2295" name="Google Shape;2295;p13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296" name="Google Shape;2296;p13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3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3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3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00" name="Google Shape;2300;p13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1" name="Google Shape;2301;p137"/>
            <p:cNvGrpSpPr/>
            <p:nvPr/>
          </p:nvGrpSpPr>
          <p:grpSpPr>
            <a:xfrm>
              <a:off x="3875768" y="2846704"/>
              <a:ext cx="44796" cy="47366"/>
              <a:chOff x="3960625" y="2587825"/>
              <a:chExt cx="94050" cy="104125"/>
            </a:xfrm>
          </p:grpSpPr>
          <p:sp>
            <p:nvSpPr>
              <p:cNvPr id="2302" name="Google Shape;2302;p13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03" name="Google Shape;2303;p13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137"/>
            <p:cNvGrpSpPr/>
            <p:nvPr/>
          </p:nvGrpSpPr>
          <p:grpSpPr>
            <a:xfrm>
              <a:off x="3782759" y="2807162"/>
              <a:ext cx="82686" cy="85487"/>
              <a:chOff x="3765350" y="2500900"/>
              <a:chExt cx="173600" cy="187925"/>
            </a:xfrm>
          </p:grpSpPr>
          <p:sp>
            <p:nvSpPr>
              <p:cNvPr id="2305" name="Google Shape;2305;p13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06" name="Google Shape;2306;p13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3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3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3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3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 name="Google Shape;2311;p137"/>
            <p:cNvGrpSpPr/>
            <p:nvPr/>
          </p:nvGrpSpPr>
          <p:grpSpPr>
            <a:xfrm>
              <a:off x="3775674" y="2798496"/>
              <a:ext cx="40545" cy="23564"/>
              <a:chOff x="3750475" y="2481850"/>
              <a:chExt cx="85125" cy="51800"/>
            </a:xfrm>
          </p:grpSpPr>
          <p:sp>
            <p:nvSpPr>
              <p:cNvPr id="2312" name="Google Shape;2312;p13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3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14" name="Google Shape;2314;p137"/>
            <p:cNvGrpSpPr/>
            <p:nvPr/>
          </p:nvGrpSpPr>
          <p:grpSpPr>
            <a:xfrm>
              <a:off x="3716946" y="2776024"/>
              <a:ext cx="81971" cy="76912"/>
              <a:chOff x="3627175" y="2432450"/>
              <a:chExt cx="172100" cy="169075"/>
            </a:xfrm>
          </p:grpSpPr>
          <p:sp>
            <p:nvSpPr>
              <p:cNvPr id="2315" name="Google Shape;2315;p13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3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17" name="Google Shape;2317;p13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18" name="Google Shape;2318;p137"/>
            <p:cNvGrpSpPr/>
            <p:nvPr/>
          </p:nvGrpSpPr>
          <p:grpSpPr>
            <a:xfrm>
              <a:off x="3685682" y="2845624"/>
              <a:ext cx="29311" cy="45055"/>
              <a:chOff x="3561536" y="2585450"/>
              <a:chExt cx="61539" cy="99045"/>
            </a:xfrm>
          </p:grpSpPr>
          <p:sp>
            <p:nvSpPr>
              <p:cNvPr id="2319" name="Google Shape;2319;p13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3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21" name="Google Shape;2321;p137"/>
            <p:cNvGrpSpPr/>
            <p:nvPr/>
          </p:nvGrpSpPr>
          <p:grpSpPr>
            <a:xfrm>
              <a:off x="3849905" y="2572252"/>
              <a:ext cx="74339" cy="119559"/>
              <a:chOff x="3906325" y="1984500"/>
              <a:chExt cx="156075" cy="262825"/>
            </a:xfrm>
          </p:grpSpPr>
          <p:sp>
            <p:nvSpPr>
              <p:cNvPr id="2322" name="Google Shape;2322;p13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23" name="Google Shape;2323;p13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137"/>
            <p:cNvGrpSpPr/>
            <p:nvPr/>
          </p:nvGrpSpPr>
          <p:grpSpPr>
            <a:xfrm>
              <a:off x="2654821" y="2414345"/>
              <a:ext cx="667570" cy="558731"/>
              <a:chOff x="1397225" y="1637375"/>
              <a:chExt cx="1401575" cy="1228250"/>
            </a:xfrm>
          </p:grpSpPr>
          <p:sp>
            <p:nvSpPr>
              <p:cNvPr id="2325" name="Google Shape;2325;p13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26" name="Google Shape;2326;p137"/>
              <p:cNvGrpSpPr/>
              <p:nvPr/>
            </p:nvGrpSpPr>
            <p:grpSpPr>
              <a:xfrm>
                <a:off x="1397225" y="1637375"/>
                <a:ext cx="1398775" cy="1228250"/>
                <a:chOff x="1397225" y="1637375"/>
                <a:chExt cx="1398775" cy="1228250"/>
              </a:xfrm>
            </p:grpSpPr>
            <p:sp>
              <p:nvSpPr>
                <p:cNvPr id="2327" name="Google Shape;2327;p13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3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9" name="Google Shape;2329;p137"/>
            <p:cNvGrpSpPr/>
            <p:nvPr/>
          </p:nvGrpSpPr>
          <p:grpSpPr>
            <a:xfrm>
              <a:off x="3230417" y="3103734"/>
              <a:ext cx="282982" cy="280332"/>
              <a:chOff x="2605700" y="3152850"/>
              <a:chExt cx="594125" cy="616250"/>
            </a:xfrm>
          </p:grpSpPr>
          <p:sp>
            <p:nvSpPr>
              <p:cNvPr id="2330" name="Google Shape;2330;p13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31" name="Google Shape;2331;p13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332" name="Google Shape;2332;p137"/>
            <p:cNvGrpSpPr/>
            <p:nvPr/>
          </p:nvGrpSpPr>
          <p:grpSpPr>
            <a:xfrm>
              <a:off x="3265985" y="3226989"/>
              <a:ext cx="87151" cy="346202"/>
              <a:chOff x="2680375" y="3423800"/>
              <a:chExt cx="182975" cy="761050"/>
            </a:xfrm>
          </p:grpSpPr>
          <p:sp>
            <p:nvSpPr>
              <p:cNvPr id="2333" name="Google Shape;2333;p13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34" name="Google Shape;2334;p13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137"/>
            <p:cNvGrpSpPr/>
            <p:nvPr/>
          </p:nvGrpSpPr>
          <p:grpSpPr>
            <a:xfrm>
              <a:off x="3855466" y="3289811"/>
              <a:ext cx="112514" cy="94210"/>
              <a:chOff x="3918000" y="3561900"/>
              <a:chExt cx="236225" cy="207100"/>
            </a:xfrm>
          </p:grpSpPr>
          <p:sp>
            <p:nvSpPr>
              <p:cNvPr id="2336" name="Google Shape;2336;p13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37" name="Google Shape;2337;p13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8" name="Google Shape;2338;p13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3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3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341" name="Google Shape;2341;p137"/>
            <p:cNvGrpSpPr/>
            <p:nvPr/>
          </p:nvGrpSpPr>
          <p:grpSpPr>
            <a:xfrm>
              <a:off x="2905224" y="2311071"/>
              <a:ext cx="596721" cy="528992"/>
              <a:chOff x="1922950" y="1410350"/>
              <a:chExt cx="1252825" cy="1162875"/>
            </a:xfrm>
          </p:grpSpPr>
          <p:sp>
            <p:nvSpPr>
              <p:cNvPr id="2342" name="Google Shape;2342;p13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3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3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3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3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3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3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3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3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3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3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3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3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3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3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3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358" name="Google Shape;2358;p13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3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3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3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3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3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3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3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3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3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3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3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3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3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3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3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3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3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3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3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78" name="Google Shape;2378;p13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79" name="Google Shape;2379;p13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0" name="Google Shape;2380;p137"/>
            <p:cNvGrpSpPr/>
            <p:nvPr/>
          </p:nvGrpSpPr>
          <p:grpSpPr>
            <a:xfrm>
              <a:off x="3280929" y="3294542"/>
              <a:ext cx="109894" cy="272224"/>
              <a:chOff x="2711750" y="3572300"/>
              <a:chExt cx="230725" cy="598425"/>
            </a:xfrm>
          </p:grpSpPr>
          <p:sp>
            <p:nvSpPr>
              <p:cNvPr id="2381" name="Google Shape;2381;p13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3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3" name="Google Shape;2383;p13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4" name="Google Shape;2384;p137"/>
            <p:cNvGrpSpPr/>
            <p:nvPr/>
          </p:nvGrpSpPr>
          <p:grpSpPr>
            <a:xfrm>
              <a:off x="3790439" y="2408636"/>
              <a:ext cx="73017" cy="75684"/>
              <a:chOff x="3781475" y="1624825"/>
              <a:chExt cx="153300" cy="166375"/>
            </a:xfrm>
          </p:grpSpPr>
          <p:sp>
            <p:nvSpPr>
              <p:cNvPr id="2385" name="Google Shape;2385;p13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3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3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3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9" name="Google Shape;2389;p13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3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3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3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3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3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3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137"/>
            <p:cNvGrpSpPr/>
            <p:nvPr/>
          </p:nvGrpSpPr>
          <p:grpSpPr>
            <a:xfrm>
              <a:off x="4403342" y="3107749"/>
              <a:ext cx="316680" cy="101374"/>
              <a:chOff x="5068275" y="3161675"/>
              <a:chExt cx="664875" cy="222850"/>
            </a:xfrm>
          </p:grpSpPr>
          <p:sp>
            <p:nvSpPr>
              <p:cNvPr id="2397" name="Google Shape;2397;p13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3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3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3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1" name="Google Shape;2401;p13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3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3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3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3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3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3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3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3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3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3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3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3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3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3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3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3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3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3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3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3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3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3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3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3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3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3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3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3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0" name="Google Shape;2430;p137"/>
            <p:cNvGrpSpPr/>
            <p:nvPr/>
          </p:nvGrpSpPr>
          <p:grpSpPr>
            <a:xfrm>
              <a:off x="3697513" y="2707266"/>
              <a:ext cx="59549" cy="79733"/>
              <a:chOff x="3586375" y="2281300"/>
              <a:chExt cx="125025" cy="175275"/>
            </a:xfrm>
          </p:grpSpPr>
          <p:sp>
            <p:nvSpPr>
              <p:cNvPr id="2431" name="Google Shape;2431;p13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3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3" name="Google Shape;2433;p13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 name="Google Shape;2434;p137"/>
            <p:cNvGrpSpPr/>
            <p:nvPr/>
          </p:nvGrpSpPr>
          <p:grpSpPr>
            <a:xfrm>
              <a:off x="4513224" y="3221724"/>
              <a:ext cx="274563" cy="280321"/>
              <a:chOff x="5298975" y="3412225"/>
              <a:chExt cx="576450" cy="616225"/>
            </a:xfrm>
          </p:grpSpPr>
          <p:sp>
            <p:nvSpPr>
              <p:cNvPr id="2435" name="Google Shape;2435;p13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36" name="Google Shape;2436;p13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137"/>
            <p:cNvGrpSpPr/>
            <p:nvPr/>
          </p:nvGrpSpPr>
          <p:grpSpPr>
            <a:xfrm>
              <a:off x="4824403" y="3421846"/>
              <a:ext cx="110132" cy="130647"/>
              <a:chOff x="5952300" y="3852150"/>
              <a:chExt cx="231225" cy="287200"/>
            </a:xfrm>
          </p:grpSpPr>
          <p:sp>
            <p:nvSpPr>
              <p:cNvPr id="2438" name="Google Shape;2438;p13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3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0" name="Google Shape;2440;p13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3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3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3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3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3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3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3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8" name="Google Shape;2448;p137"/>
            <p:cNvGrpSpPr/>
            <p:nvPr/>
          </p:nvGrpSpPr>
          <p:grpSpPr>
            <a:xfrm>
              <a:off x="4295710" y="3079670"/>
              <a:ext cx="14968" cy="27135"/>
              <a:chOff x="4842300" y="3099950"/>
              <a:chExt cx="31425" cy="59650"/>
            </a:xfrm>
          </p:grpSpPr>
          <p:sp>
            <p:nvSpPr>
              <p:cNvPr id="2449" name="Google Shape;2449;p13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3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3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3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3" name="Google Shape;2453;p13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3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3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3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3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3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3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3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1" name="Google Shape;2461;p137"/>
            <p:cNvGrpSpPr/>
            <p:nvPr/>
          </p:nvGrpSpPr>
          <p:grpSpPr>
            <a:xfrm>
              <a:off x="3831056" y="2816010"/>
              <a:ext cx="37378" cy="27612"/>
              <a:chOff x="3866750" y="2520350"/>
              <a:chExt cx="78475" cy="60700"/>
            </a:xfrm>
          </p:grpSpPr>
          <p:sp>
            <p:nvSpPr>
              <p:cNvPr id="2462" name="Google Shape;2462;p13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3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3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3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6" name="Google Shape;2466;p13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3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3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3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3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3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3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3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3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3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3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3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3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3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3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3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3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83" name="Google Shape;2483;p13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3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3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3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3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3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3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3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3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3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3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3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95" name="Google Shape;2495;p13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3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3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3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3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3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3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3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3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3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3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3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3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8" name="Google Shape;2508;p137"/>
            <p:cNvGrpSpPr/>
            <p:nvPr/>
          </p:nvGrpSpPr>
          <p:grpSpPr>
            <a:xfrm>
              <a:off x="3632736" y="3051591"/>
              <a:ext cx="63288" cy="45217"/>
              <a:chOff x="3450375" y="3038225"/>
              <a:chExt cx="132875" cy="99400"/>
            </a:xfrm>
          </p:grpSpPr>
          <p:sp>
            <p:nvSpPr>
              <p:cNvPr id="2509" name="Google Shape;2509;p13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3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1" name="Google Shape;2511;p13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3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3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3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3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3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3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3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3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20" name="Google Shape;2520;p13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3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3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3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3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3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3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3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3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3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30" name="Google Shape;2530;p13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3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3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3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3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3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36" name="Google Shape;2536;p13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3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3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3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3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3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3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3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3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3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 name="Google Shape;2546;p137"/>
          <p:cNvGrpSpPr/>
          <p:nvPr/>
        </p:nvGrpSpPr>
        <p:grpSpPr>
          <a:xfrm>
            <a:off x="3554131" y="1233340"/>
            <a:ext cx="2078182" cy="1366558"/>
            <a:chOff x="235800" y="830650"/>
            <a:chExt cx="6978450" cy="4588844"/>
          </a:xfrm>
        </p:grpSpPr>
        <p:sp>
          <p:nvSpPr>
            <p:cNvPr id="2547" name="Google Shape;2547;p137"/>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37"/>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37"/>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37"/>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37"/>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37"/>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137"/>
          <p:cNvGrpSpPr/>
          <p:nvPr/>
        </p:nvGrpSpPr>
        <p:grpSpPr>
          <a:xfrm>
            <a:off x="742628" y="3064442"/>
            <a:ext cx="2622876" cy="1333540"/>
            <a:chOff x="238125" y="1038125"/>
            <a:chExt cx="7146800" cy="3633625"/>
          </a:xfrm>
        </p:grpSpPr>
        <p:sp>
          <p:nvSpPr>
            <p:cNvPr id="2554" name="Google Shape;2554;p13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3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3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3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3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3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3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3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3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3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3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3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3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3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3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3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3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3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3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3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3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3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3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3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3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3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3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3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3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3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3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3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3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3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3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3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3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3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3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3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3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3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3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3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3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3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3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3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3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3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3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3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3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3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3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3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3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3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3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3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3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3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3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3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3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3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3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3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3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3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3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3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3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3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3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3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3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3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3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3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3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3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3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3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3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3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3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3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3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3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3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3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3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3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3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3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3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3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3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3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3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3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3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3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3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3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3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3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3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3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3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3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3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3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3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3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3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3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3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3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3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3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3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3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3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3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3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3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3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3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3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3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3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3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3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3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3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3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3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3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3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3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3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3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3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3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3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3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3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3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3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3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3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3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3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3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3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3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3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3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3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3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3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3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3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3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3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3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3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3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3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3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3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3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3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3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3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3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3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3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3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3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3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3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3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3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3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3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3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3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3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3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3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3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3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3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3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3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3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3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3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3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3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3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3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3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3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3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3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3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3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3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3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3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3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3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3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3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3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3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3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3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3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3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3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3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3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3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3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3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3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3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3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3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3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3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3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3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3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3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3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3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3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3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3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3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3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3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3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3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3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3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3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3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3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3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3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3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3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3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3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3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3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3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3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3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3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3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3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3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3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3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3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3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3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3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3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3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3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3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3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3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3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3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3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3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3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3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3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3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3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3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3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3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3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3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3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3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3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3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3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3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3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3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3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3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3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3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3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3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3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3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3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3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3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3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3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3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3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3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3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3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3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3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3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3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3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3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3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3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3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3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3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3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3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3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3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3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3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3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3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3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3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3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3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3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3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3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3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3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3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3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3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3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3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3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3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3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3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3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3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3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3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3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3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3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3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3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3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3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3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3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3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3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3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3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3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3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3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3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3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3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3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3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3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3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3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3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3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3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3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3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3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3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3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3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3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3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3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3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3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3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3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3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3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3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3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3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3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3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3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3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3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3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3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3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3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3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3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3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3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3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3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3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3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3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3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3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3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3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3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3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3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3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3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3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3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3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3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3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3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3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3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3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3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3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3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3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3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3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3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3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3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3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3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3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3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3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3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3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3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3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3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3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3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3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3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3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3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3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3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3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3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3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3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3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3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3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3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3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3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3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3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3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3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3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3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3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3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3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3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3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3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3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3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3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3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3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3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3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3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3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3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3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3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3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3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3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3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3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3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3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3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3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3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3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3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3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3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3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3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3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3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3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3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3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3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3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3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3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3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3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3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3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3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3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3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3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3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3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3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3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3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3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3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3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3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3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3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3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3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3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3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3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3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3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3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3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3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3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3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3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3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3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3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3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3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3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3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3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3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3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3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3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3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3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3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3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3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3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3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3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3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3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3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3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3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3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3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3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3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3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3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3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3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3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3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3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3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3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3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3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3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3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3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3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3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3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3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3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3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3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3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3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3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3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3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3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3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3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3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3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3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3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3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3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3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3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3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3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3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3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3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3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3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3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3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3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3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3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3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3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3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3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3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3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3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3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3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3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3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3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3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3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3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3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3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3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3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3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3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3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3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3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3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3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3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3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3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3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3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3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3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3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3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3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3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3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3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3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3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3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3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3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3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3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3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3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3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3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3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3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3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3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3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3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3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3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3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3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3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3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3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3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3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3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3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3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3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3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3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3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3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3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3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3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3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3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3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3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3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3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3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3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3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3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3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3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3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3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3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3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3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3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3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3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3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3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3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3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3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3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3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3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3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3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3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3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3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3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3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3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3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3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3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3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3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3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3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3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3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3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3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3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3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3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3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3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3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3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3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3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3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3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3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3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3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3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3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3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3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3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3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3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3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3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3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3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3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3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3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3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3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3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3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3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3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3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3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3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3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3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3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3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3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3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3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3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3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3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3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3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3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3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3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3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3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3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3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3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3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3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3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3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3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3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3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3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3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3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3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3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3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3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3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3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3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3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3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3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3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3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3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3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3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3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3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3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3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3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3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3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3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3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3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3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3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3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3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3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3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3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3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3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3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3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3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3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3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3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3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3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3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3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3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3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3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3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3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3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3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3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3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3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3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3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3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3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3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3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3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3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3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3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3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3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3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3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3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3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3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3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3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3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3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3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3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3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3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3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3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3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3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3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3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3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3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3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3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3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3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3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3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3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3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3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3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3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3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3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3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3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3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3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3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3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3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3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3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3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3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3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3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3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3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3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3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3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3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3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3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3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3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3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3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3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3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3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3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3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3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3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3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3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3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3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3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3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3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3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3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3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3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3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3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3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3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3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3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3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3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3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3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3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3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3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3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3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3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3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3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3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3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3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3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3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3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3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3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3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3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3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3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3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3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3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3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3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3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3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3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3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3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3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3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3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3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3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3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3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3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3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3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3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3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3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3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3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3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3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3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3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3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3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3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3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3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3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3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3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3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3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3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3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3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3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3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3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3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3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3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3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3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3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3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3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3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3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3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3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3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3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3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3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3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3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3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3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3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3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3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3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3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3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3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3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3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3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3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3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3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3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3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3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3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3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3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3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3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3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3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3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3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3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3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3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3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3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3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3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3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3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3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3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3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3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3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3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3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3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3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3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3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3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3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3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3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3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3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3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3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3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3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3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3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3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3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3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3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3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3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3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3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3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3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3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3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3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3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3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3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3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3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3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3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3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3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3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3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3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3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3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3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3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3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3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3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3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3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3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3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3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3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3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3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3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3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3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3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3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3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3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3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3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3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3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3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3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3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3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3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3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3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3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3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3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3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3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3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3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3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3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3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3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3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3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3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3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3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3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3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3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3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3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3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3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3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3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3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3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3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3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3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3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3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3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3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3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3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3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3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3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3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3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3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3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3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3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3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3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3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3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3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3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3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3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3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3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3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3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3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3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3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3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3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3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3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3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3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3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3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3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3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3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3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3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3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3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3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3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3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3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3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3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3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3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3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3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3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3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3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3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3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3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3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3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3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3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3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3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3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3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3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3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3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3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3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3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3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3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3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3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3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3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3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3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3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3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3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3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3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3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3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3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3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3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3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3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3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3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3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3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3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3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3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3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3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3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3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3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3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3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3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3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3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3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3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3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3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3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3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3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3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3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3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3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3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3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3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3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3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3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3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3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3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3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3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3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3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3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3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3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3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3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3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3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3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3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3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3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3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3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3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3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3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3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3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3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3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3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3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3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3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3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3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3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3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3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3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3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3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3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3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3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3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3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3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3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3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3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3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3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3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3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3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3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3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3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3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3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3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3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3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3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3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3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3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3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3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3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3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3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3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3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3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3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3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3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3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3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3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3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3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3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3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3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3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3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3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3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3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3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3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3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3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3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3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3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3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3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3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3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3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3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3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3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3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3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3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3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3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3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3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3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3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3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3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3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3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3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3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3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3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3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3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3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3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3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3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3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3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3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3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3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3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3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3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3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3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3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3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3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3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3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3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3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3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3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3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3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3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3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3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3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3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3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3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3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3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3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3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3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3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3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3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3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3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3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3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3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3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3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3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3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3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3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3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3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3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3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3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3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3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3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3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3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3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3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3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3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3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3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3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3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3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3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3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3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3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3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3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3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3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3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3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3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3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3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3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3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3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3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3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3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3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3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3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3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3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3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3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3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3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3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3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3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3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3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137"/>
          <p:cNvGrpSpPr/>
          <p:nvPr/>
        </p:nvGrpSpPr>
        <p:grpSpPr>
          <a:xfrm>
            <a:off x="5857556" y="1206552"/>
            <a:ext cx="2590840" cy="1380235"/>
            <a:chOff x="233350" y="949250"/>
            <a:chExt cx="7137300" cy="3802300"/>
          </a:xfrm>
        </p:grpSpPr>
        <p:sp>
          <p:nvSpPr>
            <p:cNvPr id="4127" name="Google Shape;4127;p13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3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3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3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3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3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3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3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3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3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3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3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3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3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3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3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3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3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3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3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3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3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3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3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3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3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3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3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3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3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3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3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3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3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3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3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3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3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3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3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3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3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3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3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3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3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3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3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3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3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3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137"/>
          <p:cNvGrpSpPr/>
          <p:nvPr/>
        </p:nvGrpSpPr>
        <p:grpSpPr>
          <a:xfrm>
            <a:off x="7671985" y="3251325"/>
            <a:ext cx="104231" cy="320340"/>
            <a:chOff x="7564426" y="3224343"/>
            <a:chExt cx="119985" cy="368801"/>
          </a:xfrm>
        </p:grpSpPr>
        <p:sp>
          <p:nvSpPr>
            <p:cNvPr id="4179" name="Google Shape;4179;p13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3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137"/>
          <p:cNvGrpSpPr/>
          <p:nvPr/>
        </p:nvGrpSpPr>
        <p:grpSpPr>
          <a:xfrm>
            <a:off x="7371473" y="3245427"/>
            <a:ext cx="189489" cy="332132"/>
            <a:chOff x="8370831" y="3202002"/>
            <a:chExt cx="218129" cy="382376"/>
          </a:xfrm>
        </p:grpSpPr>
        <p:sp>
          <p:nvSpPr>
            <p:cNvPr id="4182" name="Google Shape;4182;p13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3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137"/>
          <p:cNvGrpSpPr/>
          <p:nvPr/>
        </p:nvGrpSpPr>
        <p:grpSpPr>
          <a:xfrm>
            <a:off x="8094863" y="3656559"/>
            <a:ext cx="309429" cy="267000"/>
            <a:chOff x="6742064" y="3750480"/>
            <a:chExt cx="399315" cy="344560"/>
          </a:xfrm>
        </p:grpSpPr>
        <p:sp>
          <p:nvSpPr>
            <p:cNvPr id="4185" name="Google Shape;4185;p13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3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137"/>
          <p:cNvGrpSpPr/>
          <p:nvPr/>
        </p:nvGrpSpPr>
        <p:grpSpPr>
          <a:xfrm>
            <a:off x="7633882" y="4007606"/>
            <a:ext cx="180437" cy="281608"/>
            <a:chOff x="7248525" y="3739696"/>
            <a:chExt cx="230531" cy="359790"/>
          </a:xfrm>
        </p:grpSpPr>
        <p:sp>
          <p:nvSpPr>
            <p:cNvPr id="4188" name="Google Shape;4188;p13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3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137"/>
          <p:cNvGrpSpPr/>
          <p:nvPr/>
        </p:nvGrpSpPr>
        <p:grpSpPr>
          <a:xfrm>
            <a:off x="7879801" y="3650830"/>
            <a:ext cx="162896" cy="278710"/>
            <a:chOff x="7601242" y="3729267"/>
            <a:chExt cx="222566" cy="380803"/>
          </a:xfrm>
        </p:grpSpPr>
        <p:sp>
          <p:nvSpPr>
            <p:cNvPr id="4191" name="Google Shape;4191;p13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3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3" name="Google Shape;4193;p137"/>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4" name="Google Shape;4194;p137"/>
          <p:cNvGrpSpPr/>
          <p:nvPr/>
        </p:nvGrpSpPr>
        <p:grpSpPr>
          <a:xfrm>
            <a:off x="7369446" y="3651971"/>
            <a:ext cx="193543" cy="275990"/>
            <a:chOff x="8304647" y="3738687"/>
            <a:chExt cx="225076" cy="320956"/>
          </a:xfrm>
        </p:grpSpPr>
        <p:sp>
          <p:nvSpPr>
            <p:cNvPr id="4195" name="Google Shape;4195;p13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3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3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137"/>
          <p:cNvGrpSpPr/>
          <p:nvPr/>
        </p:nvGrpSpPr>
        <p:grpSpPr>
          <a:xfrm>
            <a:off x="7641939" y="3651971"/>
            <a:ext cx="178492" cy="275990"/>
            <a:chOff x="8615101" y="3738687"/>
            <a:chExt cx="207573" cy="320956"/>
          </a:xfrm>
        </p:grpSpPr>
        <p:sp>
          <p:nvSpPr>
            <p:cNvPr id="4199" name="Google Shape;4199;p13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3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3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2" name="Google Shape;4202;p137"/>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3" name="Google Shape;4203;p137"/>
          <p:cNvGrpSpPr/>
          <p:nvPr/>
        </p:nvGrpSpPr>
        <p:grpSpPr>
          <a:xfrm>
            <a:off x="6036644" y="3773459"/>
            <a:ext cx="557670" cy="511283"/>
            <a:chOff x="6015419" y="3716859"/>
            <a:chExt cx="557671" cy="511283"/>
          </a:xfrm>
        </p:grpSpPr>
        <p:sp>
          <p:nvSpPr>
            <p:cNvPr id="4204" name="Google Shape;4204;p13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5" name="Google Shape;4205;p137"/>
            <p:cNvGrpSpPr/>
            <p:nvPr/>
          </p:nvGrpSpPr>
          <p:grpSpPr>
            <a:xfrm>
              <a:off x="6036094" y="3716980"/>
              <a:ext cx="529860" cy="510468"/>
              <a:chOff x="6036094" y="3716980"/>
              <a:chExt cx="529860" cy="510468"/>
            </a:xfrm>
          </p:grpSpPr>
          <p:sp>
            <p:nvSpPr>
              <p:cNvPr id="4206" name="Google Shape;4206;p13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3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3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3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3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3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3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3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3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3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6" name="Google Shape;4216;p137"/>
          <p:cNvGrpSpPr/>
          <p:nvPr/>
        </p:nvGrpSpPr>
        <p:grpSpPr>
          <a:xfrm>
            <a:off x="6665529" y="3130228"/>
            <a:ext cx="576302" cy="511871"/>
            <a:chOff x="6644304" y="3073628"/>
            <a:chExt cx="576302" cy="511871"/>
          </a:xfrm>
        </p:grpSpPr>
        <p:sp>
          <p:nvSpPr>
            <p:cNvPr id="4217" name="Google Shape;4217;p13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8" name="Google Shape;4218;p137"/>
            <p:cNvGrpSpPr/>
            <p:nvPr/>
          </p:nvGrpSpPr>
          <p:grpSpPr>
            <a:xfrm>
              <a:off x="6712169" y="3085440"/>
              <a:ext cx="481622" cy="494913"/>
              <a:chOff x="6712169" y="3085440"/>
              <a:chExt cx="481622" cy="494913"/>
            </a:xfrm>
          </p:grpSpPr>
          <p:sp>
            <p:nvSpPr>
              <p:cNvPr id="4219" name="Google Shape;4219;p13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3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3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3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3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13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3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3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7" name="Google Shape;4227;p137"/>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8" name="Google Shape;4228;p137"/>
          <p:cNvGrpSpPr/>
          <p:nvPr/>
        </p:nvGrpSpPr>
        <p:grpSpPr>
          <a:xfrm>
            <a:off x="6673379" y="3773223"/>
            <a:ext cx="560631" cy="511352"/>
            <a:chOff x="6652154" y="3716623"/>
            <a:chExt cx="560631" cy="511352"/>
          </a:xfrm>
        </p:grpSpPr>
        <p:sp>
          <p:nvSpPr>
            <p:cNvPr id="4229" name="Google Shape;4229;p13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0" name="Google Shape;4230;p137"/>
            <p:cNvGrpSpPr/>
            <p:nvPr/>
          </p:nvGrpSpPr>
          <p:grpSpPr>
            <a:xfrm>
              <a:off x="6669657" y="3716715"/>
              <a:ext cx="466779" cy="464290"/>
              <a:chOff x="6669657" y="3716715"/>
              <a:chExt cx="466779" cy="464290"/>
            </a:xfrm>
          </p:grpSpPr>
          <p:sp>
            <p:nvSpPr>
              <p:cNvPr id="4231" name="Google Shape;4231;p13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3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3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3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3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3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3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3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3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3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3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3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3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4" name="Google Shape;4244;p137"/>
          <p:cNvGrpSpPr/>
          <p:nvPr/>
        </p:nvGrpSpPr>
        <p:grpSpPr>
          <a:xfrm>
            <a:off x="7867470" y="4054631"/>
            <a:ext cx="187557" cy="187557"/>
            <a:chOff x="8565775" y="671075"/>
            <a:chExt cx="441000" cy="441000"/>
          </a:xfrm>
        </p:grpSpPr>
        <p:sp>
          <p:nvSpPr>
            <p:cNvPr id="4245" name="Google Shape;4245;p13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3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7" name="Google Shape;4247;p137"/>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37"/>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137"/>
          <p:cNvGrpSpPr/>
          <p:nvPr/>
        </p:nvGrpSpPr>
        <p:grpSpPr>
          <a:xfrm>
            <a:off x="6021325" y="3132850"/>
            <a:ext cx="587871" cy="512373"/>
            <a:chOff x="6000100" y="3076250"/>
            <a:chExt cx="587871" cy="512373"/>
          </a:xfrm>
        </p:grpSpPr>
        <p:sp>
          <p:nvSpPr>
            <p:cNvPr id="4250" name="Google Shape;4250;p13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137"/>
            <p:cNvGrpSpPr/>
            <p:nvPr/>
          </p:nvGrpSpPr>
          <p:grpSpPr>
            <a:xfrm>
              <a:off x="6031360" y="3076713"/>
              <a:ext cx="539107" cy="480965"/>
              <a:chOff x="6031360" y="3076713"/>
              <a:chExt cx="539107" cy="480965"/>
            </a:xfrm>
          </p:grpSpPr>
          <p:sp>
            <p:nvSpPr>
              <p:cNvPr id="4252" name="Google Shape;4252;p13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3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3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3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3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3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3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137"/>
          <p:cNvGrpSpPr/>
          <p:nvPr/>
        </p:nvGrpSpPr>
        <p:grpSpPr>
          <a:xfrm>
            <a:off x="3597785" y="3065882"/>
            <a:ext cx="2241344" cy="1330656"/>
            <a:chOff x="3597785" y="3065882"/>
            <a:chExt cx="2241344" cy="1330656"/>
          </a:xfrm>
        </p:grpSpPr>
        <p:grpSp>
          <p:nvGrpSpPr>
            <p:cNvPr id="4260" name="Google Shape;4260;p137"/>
            <p:cNvGrpSpPr/>
            <p:nvPr/>
          </p:nvGrpSpPr>
          <p:grpSpPr>
            <a:xfrm>
              <a:off x="5296908" y="3937355"/>
              <a:ext cx="143198" cy="32380"/>
              <a:chOff x="5296908" y="3937355"/>
              <a:chExt cx="143198" cy="32380"/>
            </a:xfrm>
          </p:grpSpPr>
          <p:sp>
            <p:nvSpPr>
              <p:cNvPr id="4261" name="Google Shape;4261;p137"/>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2" name="Google Shape;4262;p137"/>
              <p:cNvGrpSpPr/>
              <p:nvPr/>
            </p:nvGrpSpPr>
            <p:grpSpPr>
              <a:xfrm>
                <a:off x="5402331" y="3937355"/>
                <a:ext cx="37776" cy="32380"/>
                <a:chOff x="5402331" y="3937355"/>
                <a:chExt cx="37776" cy="32380"/>
              </a:xfrm>
            </p:grpSpPr>
            <p:sp>
              <p:nvSpPr>
                <p:cNvPr id="4263" name="Google Shape;4263;p137"/>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37"/>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137"/>
              <p:cNvGrpSpPr/>
              <p:nvPr/>
            </p:nvGrpSpPr>
            <p:grpSpPr>
              <a:xfrm>
                <a:off x="5296908" y="3937355"/>
                <a:ext cx="37783" cy="32380"/>
                <a:chOff x="5296908" y="3937355"/>
                <a:chExt cx="37783" cy="32380"/>
              </a:xfrm>
            </p:grpSpPr>
            <p:sp>
              <p:nvSpPr>
                <p:cNvPr id="4266" name="Google Shape;4266;p137"/>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37"/>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8" name="Google Shape;4268;p137"/>
            <p:cNvGrpSpPr/>
            <p:nvPr/>
          </p:nvGrpSpPr>
          <p:grpSpPr>
            <a:xfrm>
              <a:off x="4724163" y="3119631"/>
              <a:ext cx="120838" cy="84218"/>
              <a:chOff x="4724163" y="3119631"/>
              <a:chExt cx="120838" cy="84218"/>
            </a:xfrm>
          </p:grpSpPr>
          <p:grpSp>
            <p:nvGrpSpPr>
              <p:cNvPr id="4269" name="Google Shape;4269;p137"/>
              <p:cNvGrpSpPr/>
              <p:nvPr/>
            </p:nvGrpSpPr>
            <p:grpSpPr>
              <a:xfrm>
                <a:off x="4746712" y="3132773"/>
                <a:ext cx="86869" cy="56424"/>
                <a:chOff x="4746712" y="3132773"/>
                <a:chExt cx="86869" cy="56424"/>
              </a:xfrm>
            </p:grpSpPr>
            <p:sp>
              <p:nvSpPr>
                <p:cNvPr id="4270" name="Google Shape;4270;p137"/>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37"/>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137"/>
              <p:cNvGrpSpPr/>
              <p:nvPr/>
            </p:nvGrpSpPr>
            <p:grpSpPr>
              <a:xfrm>
                <a:off x="4773634" y="3143336"/>
                <a:ext cx="37776" cy="32451"/>
                <a:chOff x="4773634" y="3143336"/>
                <a:chExt cx="37776" cy="32451"/>
              </a:xfrm>
            </p:grpSpPr>
            <p:sp>
              <p:nvSpPr>
                <p:cNvPr id="4273" name="Google Shape;4273;p137"/>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37"/>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137"/>
              <p:cNvGrpSpPr/>
              <p:nvPr/>
            </p:nvGrpSpPr>
            <p:grpSpPr>
              <a:xfrm>
                <a:off x="4724163" y="3131248"/>
                <a:ext cx="37776" cy="32459"/>
                <a:chOff x="4724163" y="3131248"/>
                <a:chExt cx="37776" cy="32459"/>
              </a:xfrm>
            </p:grpSpPr>
            <p:sp>
              <p:nvSpPr>
                <p:cNvPr id="4276" name="Google Shape;4276;p137"/>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37"/>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137"/>
              <p:cNvGrpSpPr/>
              <p:nvPr/>
            </p:nvGrpSpPr>
            <p:grpSpPr>
              <a:xfrm>
                <a:off x="4755081" y="3176054"/>
                <a:ext cx="32357" cy="27795"/>
                <a:chOff x="4755081" y="3176054"/>
                <a:chExt cx="32357" cy="27795"/>
              </a:xfrm>
            </p:grpSpPr>
            <p:sp>
              <p:nvSpPr>
                <p:cNvPr id="4279" name="Google Shape;4279;p137"/>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37"/>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137"/>
              <p:cNvGrpSpPr/>
              <p:nvPr/>
            </p:nvGrpSpPr>
            <p:grpSpPr>
              <a:xfrm>
                <a:off x="4812550" y="3119631"/>
                <a:ext cx="32451" cy="27803"/>
                <a:chOff x="4812550" y="3119631"/>
                <a:chExt cx="32451" cy="27803"/>
              </a:xfrm>
            </p:grpSpPr>
            <p:sp>
              <p:nvSpPr>
                <p:cNvPr id="4282" name="Google Shape;4282;p137"/>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37"/>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4" name="Google Shape;4284;p137"/>
            <p:cNvGrpSpPr/>
            <p:nvPr/>
          </p:nvGrpSpPr>
          <p:grpSpPr>
            <a:xfrm>
              <a:off x="5382826" y="4027197"/>
              <a:ext cx="268967" cy="250422"/>
              <a:chOff x="5382826" y="4027197"/>
              <a:chExt cx="268967" cy="250422"/>
            </a:xfrm>
          </p:grpSpPr>
          <p:grpSp>
            <p:nvGrpSpPr>
              <p:cNvPr id="4285" name="Google Shape;4285;p137"/>
              <p:cNvGrpSpPr/>
              <p:nvPr/>
            </p:nvGrpSpPr>
            <p:grpSpPr>
              <a:xfrm>
                <a:off x="5405280" y="4042510"/>
                <a:ext cx="237570" cy="218647"/>
                <a:chOff x="5405280" y="4042510"/>
                <a:chExt cx="237570" cy="218647"/>
              </a:xfrm>
            </p:grpSpPr>
            <p:sp>
              <p:nvSpPr>
                <p:cNvPr id="4286" name="Google Shape;4286;p137"/>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37"/>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37"/>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37"/>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37"/>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37"/>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137"/>
              <p:cNvGrpSpPr/>
              <p:nvPr/>
            </p:nvGrpSpPr>
            <p:grpSpPr>
              <a:xfrm>
                <a:off x="5382826" y="4125549"/>
                <a:ext cx="37776" cy="32380"/>
                <a:chOff x="5382826" y="4125549"/>
                <a:chExt cx="37776" cy="32380"/>
              </a:xfrm>
            </p:grpSpPr>
            <p:sp>
              <p:nvSpPr>
                <p:cNvPr id="4293" name="Google Shape;4293;p137"/>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37"/>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137"/>
              <p:cNvGrpSpPr/>
              <p:nvPr/>
            </p:nvGrpSpPr>
            <p:grpSpPr>
              <a:xfrm>
                <a:off x="5475680" y="4195587"/>
                <a:ext cx="37783" cy="32364"/>
                <a:chOff x="5475680" y="4195587"/>
                <a:chExt cx="37783" cy="32364"/>
              </a:xfrm>
            </p:grpSpPr>
            <p:sp>
              <p:nvSpPr>
                <p:cNvPr id="4296" name="Google Shape;4296;p137"/>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37"/>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137"/>
              <p:cNvGrpSpPr/>
              <p:nvPr/>
            </p:nvGrpSpPr>
            <p:grpSpPr>
              <a:xfrm>
                <a:off x="5532575" y="4027197"/>
                <a:ext cx="33308" cy="32262"/>
                <a:chOff x="5532575" y="4027197"/>
                <a:chExt cx="33308" cy="32262"/>
              </a:xfrm>
            </p:grpSpPr>
            <p:sp>
              <p:nvSpPr>
                <p:cNvPr id="4299" name="Google Shape;4299;p137"/>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37"/>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137"/>
              <p:cNvGrpSpPr/>
              <p:nvPr/>
            </p:nvGrpSpPr>
            <p:grpSpPr>
              <a:xfrm>
                <a:off x="5590706" y="4245348"/>
                <a:ext cx="33497" cy="32270"/>
                <a:chOff x="5590706" y="4245348"/>
                <a:chExt cx="33497" cy="32270"/>
              </a:xfrm>
            </p:grpSpPr>
            <p:sp>
              <p:nvSpPr>
                <p:cNvPr id="4302" name="Google Shape;4302;p137"/>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37"/>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137"/>
              <p:cNvGrpSpPr/>
              <p:nvPr/>
            </p:nvGrpSpPr>
            <p:grpSpPr>
              <a:xfrm>
                <a:off x="5618681" y="4109677"/>
                <a:ext cx="33112" cy="32357"/>
                <a:chOff x="5618681" y="4109677"/>
                <a:chExt cx="33112" cy="32357"/>
              </a:xfrm>
            </p:grpSpPr>
            <p:sp>
              <p:nvSpPr>
                <p:cNvPr id="4305" name="Google Shape;4305;p137"/>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37"/>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137"/>
              <p:cNvGrpSpPr/>
              <p:nvPr/>
            </p:nvGrpSpPr>
            <p:grpSpPr>
              <a:xfrm>
                <a:off x="5479298" y="4128262"/>
                <a:ext cx="31405" cy="26906"/>
                <a:chOff x="5479298" y="4128262"/>
                <a:chExt cx="31405" cy="26906"/>
              </a:xfrm>
            </p:grpSpPr>
            <p:sp>
              <p:nvSpPr>
                <p:cNvPr id="4308" name="Google Shape;4308;p137"/>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37"/>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137"/>
              <p:cNvGrpSpPr/>
              <p:nvPr/>
            </p:nvGrpSpPr>
            <p:grpSpPr>
              <a:xfrm>
                <a:off x="5582903" y="4180116"/>
                <a:ext cx="31499" cy="26898"/>
                <a:chOff x="5582903" y="4180116"/>
                <a:chExt cx="31499" cy="26898"/>
              </a:xfrm>
            </p:grpSpPr>
            <p:sp>
              <p:nvSpPr>
                <p:cNvPr id="4311" name="Google Shape;4311;p137"/>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37"/>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3" name="Google Shape;4313;p137"/>
            <p:cNvGrpSpPr/>
            <p:nvPr/>
          </p:nvGrpSpPr>
          <p:grpSpPr>
            <a:xfrm>
              <a:off x="3977681" y="3230323"/>
              <a:ext cx="94584" cy="84085"/>
              <a:chOff x="3977681" y="3230323"/>
              <a:chExt cx="94584" cy="84085"/>
            </a:xfrm>
          </p:grpSpPr>
          <p:grpSp>
            <p:nvGrpSpPr>
              <p:cNvPr id="4314" name="Google Shape;4314;p137"/>
              <p:cNvGrpSpPr/>
              <p:nvPr/>
            </p:nvGrpSpPr>
            <p:grpSpPr>
              <a:xfrm>
                <a:off x="4000135" y="3243041"/>
                <a:ext cx="59570" cy="57186"/>
                <a:chOff x="4000135" y="3243041"/>
                <a:chExt cx="59570" cy="57186"/>
              </a:xfrm>
            </p:grpSpPr>
            <p:sp>
              <p:nvSpPr>
                <p:cNvPr id="4315" name="Google Shape;4315;p137"/>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37"/>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37"/>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137"/>
              <p:cNvGrpSpPr/>
              <p:nvPr/>
            </p:nvGrpSpPr>
            <p:grpSpPr>
              <a:xfrm>
                <a:off x="3977681" y="3245872"/>
                <a:ext cx="37783" cy="32380"/>
                <a:chOff x="3977681" y="3245872"/>
                <a:chExt cx="37783" cy="32380"/>
              </a:xfrm>
            </p:grpSpPr>
            <p:sp>
              <p:nvSpPr>
                <p:cNvPr id="4319" name="Google Shape;4319;p137"/>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37"/>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137"/>
              <p:cNvGrpSpPr/>
              <p:nvPr/>
            </p:nvGrpSpPr>
            <p:grpSpPr>
              <a:xfrm>
                <a:off x="4040860" y="3262672"/>
                <a:ext cx="31405" cy="27001"/>
                <a:chOff x="4040860" y="3262672"/>
                <a:chExt cx="31405" cy="27001"/>
              </a:xfrm>
            </p:grpSpPr>
            <p:sp>
              <p:nvSpPr>
                <p:cNvPr id="4322" name="Google Shape;4322;p137"/>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37"/>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137"/>
              <p:cNvGrpSpPr/>
              <p:nvPr/>
            </p:nvGrpSpPr>
            <p:grpSpPr>
              <a:xfrm>
                <a:off x="4021072" y="3230323"/>
                <a:ext cx="31397" cy="26906"/>
                <a:chOff x="4021072" y="3230323"/>
                <a:chExt cx="31397" cy="26906"/>
              </a:xfrm>
            </p:grpSpPr>
            <p:sp>
              <p:nvSpPr>
                <p:cNvPr id="4325" name="Google Shape;4325;p137"/>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37"/>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137"/>
              <p:cNvGrpSpPr/>
              <p:nvPr/>
            </p:nvGrpSpPr>
            <p:grpSpPr>
              <a:xfrm>
                <a:off x="4001472" y="3287462"/>
                <a:ext cx="31499" cy="26945"/>
                <a:chOff x="4001472" y="3287462"/>
                <a:chExt cx="31499" cy="26945"/>
              </a:xfrm>
            </p:grpSpPr>
            <p:sp>
              <p:nvSpPr>
                <p:cNvPr id="4328" name="Google Shape;4328;p137"/>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37"/>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0" name="Google Shape;4330;p137"/>
            <p:cNvGrpSpPr/>
            <p:nvPr/>
          </p:nvGrpSpPr>
          <p:grpSpPr>
            <a:xfrm>
              <a:off x="4084715" y="3258865"/>
              <a:ext cx="184961" cy="137268"/>
              <a:chOff x="4084715" y="3258865"/>
              <a:chExt cx="184961" cy="137268"/>
            </a:xfrm>
          </p:grpSpPr>
          <p:grpSp>
            <p:nvGrpSpPr>
              <p:cNvPr id="4331" name="Google Shape;4331;p137"/>
              <p:cNvGrpSpPr/>
              <p:nvPr/>
            </p:nvGrpSpPr>
            <p:grpSpPr>
              <a:xfrm>
                <a:off x="4107453" y="3271583"/>
                <a:ext cx="153470" cy="110275"/>
                <a:chOff x="4107453" y="3271583"/>
                <a:chExt cx="153470" cy="110275"/>
              </a:xfrm>
            </p:grpSpPr>
            <p:sp>
              <p:nvSpPr>
                <p:cNvPr id="4332" name="Google Shape;4332;p137"/>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37"/>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37"/>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37"/>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137"/>
              <p:cNvGrpSpPr/>
              <p:nvPr/>
            </p:nvGrpSpPr>
            <p:grpSpPr>
              <a:xfrm>
                <a:off x="4136947" y="3258865"/>
                <a:ext cx="31499" cy="27001"/>
                <a:chOff x="4136947" y="3258865"/>
                <a:chExt cx="31499" cy="27001"/>
              </a:xfrm>
            </p:grpSpPr>
            <p:sp>
              <p:nvSpPr>
                <p:cNvPr id="4337" name="Google Shape;4337;p137"/>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37"/>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137"/>
              <p:cNvGrpSpPr/>
              <p:nvPr/>
            </p:nvGrpSpPr>
            <p:grpSpPr>
              <a:xfrm>
                <a:off x="4084715" y="3266478"/>
                <a:ext cx="31468" cy="26898"/>
                <a:chOff x="4084715" y="3266478"/>
                <a:chExt cx="31468" cy="26898"/>
              </a:xfrm>
            </p:grpSpPr>
            <p:sp>
              <p:nvSpPr>
                <p:cNvPr id="4340" name="Google Shape;4340;p137"/>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37"/>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137"/>
              <p:cNvGrpSpPr/>
              <p:nvPr/>
            </p:nvGrpSpPr>
            <p:grpSpPr>
              <a:xfrm>
                <a:off x="4159213" y="3279849"/>
                <a:ext cx="31405" cy="26945"/>
                <a:chOff x="4159213" y="3279849"/>
                <a:chExt cx="31405" cy="26945"/>
              </a:xfrm>
            </p:grpSpPr>
            <p:sp>
              <p:nvSpPr>
                <p:cNvPr id="4343" name="Google Shape;4343;p137"/>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37"/>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137"/>
              <p:cNvGrpSpPr/>
              <p:nvPr/>
            </p:nvGrpSpPr>
            <p:grpSpPr>
              <a:xfrm>
                <a:off x="4201550" y="3266502"/>
                <a:ext cx="31405" cy="26883"/>
                <a:chOff x="4201550" y="3266502"/>
                <a:chExt cx="31405" cy="26883"/>
              </a:xfrm>
            </p:grpSpPr>
            <p:sp>
              <p:nvSpPr>
                <p:cNvPr id="4346" name="Google Shape;4346;p137"/>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37"/>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8" name="Google Shape;4348;p137"/>
              <p:cNvGrpSpPr/>
              <p:nvPr/>
            </p:nvGrpSpPr>
            <p:grpSpPr>
              <a:xfrm>
                <a:off x="4201550" y="3338278"/>
                <a:ext cx="31405" cy="26930"/>
                <a:chOff x="4201550" y="3338278"/>
                <a:chExt cx="31405" cy="26930"/>
              </a:xfrm>
            </p:grpSpPr>
            <p:sp>
              <p:nvSpPr>
                <p:cNvPr id="4349" name="Google Shape;4349;p137"/>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37"/>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137"/>
              <p:cNvGrpSpPr/>
              <p:nvPr/>
            </p:nvGrpSpPr>
            <p:grpSpPr>
              <a:xfrm>
                <a:off x="4238272" y="3369132"/>
                <a:ext cx="31405" cy="27001"/>
                <a:chOff x="4238272" y="3369132"/>
                <a:chExt cx="31405" cy="27001"/>
              </a:xfrm>
            </p:grpSpPr>
            <p:sp>
              <p:nvSpPr>
                <p:cNvPr id="4352" name="Google Shape;4352;p137"/>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37"/>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4" name="Google Shape;4354;p137"/>
            <p:cNvGrpSpPr/>
            <p:nvPr/>
          </p:nvGrpSpPr>
          <p:grpSpPr>
            <a:xfrm>
              <a:off x="4068639" y="3200169"/>
              <a:ext cx="77643" cy="37272"/>
              <a:chOff x="4068639" y="3200169"/>
              <a:chExt cx="77643" cy="37272"/>
            </a:xfrm>
          </p:grpSpPr>
          <p:sp>
            <p:nvSpPr>
              <p:cNvPr id="4355" name="Google Shape;4355;p137"/>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6" name="Google Shape;4356;p137"/>
              <p:cNvGrpSpPr/>
              <p:nvPr/>
            </p:nvGrpSpPr>
            <p:grpSpPr>
              <a:xfrm>
                <a:off x="4114878" y="3200169"/>
                <a:ext cx="31405" cy="26993"/>
                <a:chOff x="4114878" y="3200169"/>
                <a:chExt cx="31405" cy="26993"/>
              </a:xfrm>
            </p:grpSpPr>
            <p:sp>
              <p:nvSpPr>
                <p:cNvPr id="4357" name="Google Shape;4357;p137"/>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37"/>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137"/>
              <p:cNvGrpSpPr/>
              <p:nvPr/>
            </p:nvGrpSpPr>
            <p:grpSpPr>
              <a:xfrm>
                <a:off x="4068639" y="3210535"/>
                <a:ext cx="31499" cy="26906"/>
                <a:chOff x="4068639" y="3210535"/>
                <a:chExt cx="31499" cy="26906"/>
              </a:xfrm>
            </p:grpSpPr>
            <p:sp>
              <p:nvSpPr>
                <p:cNvPr id="4360" name="Google Shape;4360;p137"/>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37"/>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2" name="Google Shape;4362;p137"/>
            <p:cNvGrpSpPr/>
            <p:nvPr/>
          </p:nvGrpSpPr>
          <p:grpSpPr>
            <a:xfrm>
              <a:off x="3869702" y="3066935"/>
              <a:ext cx="382664" cy="190294"/>
              <a:chOff x="3869702" y="3066935"/>
              <a:chExt cx="382664" cy="190294"/>
            </a:xfrm>
          </p:grpSpPr>
          <p:grpSp>
            <p:nvGrpSpPr>
              <p:cNvPr id="4363" name="Google Shape;4363;p137"/>
              <p:cNvGrpSpPr/>
              <p:nvPr/>
            </p:nvGrpSpPr>
            <p:grpSpPr>
              <a:xfrm>
                <a:off x="3888633" y="3082351"/>
                <a:ext cx="351172" cy="160698"/>
                <a:chOff x="3888633" y="3082351"/>
                <a:chExt cx="351172" cy="160698"/>
              </a:xfrm>
            </p:grpSpPr>
            <p:sp>
              <p:nvSpPr>
                <p:cNvPr id="4364" name="Google Shape;4364;p137"/>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37"/>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37"/>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37"/>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37"/>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37"/>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137"/>
              <p:cNvGrpSpPr/>
              <p:nvPr/>
            </p:nvGrpSpPr>
            <p:grpSpPr>
              <a:xfrm>
                <a:off x="4143703" y="3066935"/>
                <a:ext cx="37783" cy="32357"/>
                <a:chOff x="4143703" y="3066935"/>
                <a:chExt cx="37783" cy="32357"/>
              </a:xfrm>
            </p:grpSpPr>
            <p:sp>
              <p:nvSpPr>
                <p:cNvPr id="4371" name="Google Shape;4371;p137"/>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37"/>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137"/>
              <p:cNvGrpSpPr/>
              <p:nvPr/>
            </p:nvGrpSpPr>
            <p:grpSpPr>
              <a:xfrm>
                <a:off x="4044565" y="3103563"/>
                <a:ext cx="37783" cy="32451"/>
                <a:chOff x="4044565" y="3103563"/>
                <a:chExt cx="37783" cy="32451"/>
              </a:xfrm>
            </p:grpSpPr>
            <p:sp>
              <p:nvSpPr>
                <p:cNvPr id="4374" name="Google Shape;4374;p137"/>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37"/>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137"/>
              <p:cNvGrpSpPr/>
              <p:nvPr/>
            </p:nvGrpSpPr>
            <p:grpSpPr>
              <a:xfrm>
                <a:off x="4017454" y="3188237"/>
                <a:ext cx="37776" cy="32357"/>
                <a:chOff x="4017454" y="3188237"/>
                <a:chExt cx="37776" cy="32357"/>
              </a:xfrm>
            </p:grpSpPr>
            <p:sp>
              <p:nvSpPr>
                <p:cNvPr id="4377" name="Google Shape;4377;p137"/>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37"/>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137"/>
              <p:cNvGrpSpPr/>
              <p:nvPr/>
            </p:nvGrpSpPr>
            <p:grpSpPr>
              <a:xfrm>
                <a:off x="3921548" y="3157509"/>
                <a:ext cx="37783" cy="32357"/>
                <a:chOff x="3921548" y="3157509"/>
                <a:chExt cx="37783" cy="32357"/>
              </a:xfrm>
            </p:grpSpPr>
            <p:sp>
              <p:nvSpPr>
                <p:cNvPr id="4380" name="Google Shape;4380;p137"/>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37"/>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137"/>
              <p:cNvGrpSpPr/>
              <p:nvPr/>
            </p:nvGrpSpPr>
            <p:grpSpPr>
              <a:xfrm>
                <a:off x="3939056" y="3211620"/>
                <a:ext cx="37783" cy="32380"/>
                <a:chOff x="3939056" y="3211620"/>
                <a:chExt cx="37783" cy="32380"/>
              </a:xfrm>
            </p:grpSpPr>
            <p:sp>
              <p:nvSpPr>
                <p:cNvPr id="4383" name="Google Shape;4383;p137"/>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37"/>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137"/>
              <p:cNvGrpSpPr/>
              <p:nvPr/>
            </p:nvGrpSpPr>
            <p:grpSpPr>
              <a:xfrm>
                <a:off x="4176240" y="3136965"/>
                <a:ext cx="31405" cy="26930"/>
                <a:chOff x="4176240" y="3136965"/>
                <a:chExt cx="31405" cy="26930"/>
              </a:xfrm>
            </p:grpSpPr>
            <p:sp>
              <p:nvSpPr>
                <p:cNvPr id="4386" name="Google Shape;4386;p137"/>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37"/>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137"/>
              <p:cNvGrpSpPr/>
              <p:nvPr/>
            </p:nvGrpSpPr>
            <p:grpSpPr>
              <a:xfrm>
                <a:off x="4133148" y="3152593"/>
                <a:ext cx="31499" cy="27001"/>
                <a:chOff x="4133148" y="3152593"/>
                <a:chExt cx="31499" cy="27001"/>
              </a:xfrm>
            </p:grpSpPr>
            <p:sp>
              <p:nvSpPr>
                <p:cNvPr id="4389" name="Google Shape;4389;p137"/>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37"/>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137"/>
              <p:cNvGrpSpPr/>
              <p:nvPr/>
            </p:nvGrpSpPr>
            <p:grpSpPr>
              <a:xfrm>
                <a:off x="4220866" y="3073534"/>
                <a:ext cx="31499" cy="26898"/>
                <a:chOff x="4220866" y="3073534"/>
                <a:chExt cx="31499" cy="26898"/>
              </a:xfrm>
            </p:grpSpPr>
            <p:sp>
              <p:nvSpPr>
                <p:cNvPr id="4392" name="Google Shape;4392;p137"/>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37"/>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137"/>
              <p:cNvGrpSpPr/>
              <p:nvPr/>
            </p:nvGrpSpPr>
            <p:grpSpPr>
              <a:xfrm>
                <a:off x="3869702" y="3230323"/>
                <a:ext cx="31499" cy="26906"/>
                <a:chOff x="3869702" y="3230323"/>
                <a:chExt cx="31499" cy="26906"/>
              </a:xfrm>
            </p:grpSpPr>
            <p:sp>
              <p:nvSpPr>
                <p:cNvPr id="4395" name="Google Shape;4395;p137"/>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37"/>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7" name="Google Shape;4397;p137"/>
            <p:cNvGrpSpPr/>
            <p:nvPr/>
          </p:nvGrpSpPr>
          <p:grpSpPr>
            <a:xfrm>
              <a:off x="4271383" y="3065882"/>
              <a:ext cx="304556" cy="341663"/>
              <a:chOff x="4271383" y="3065882"/>
              <a:chExt cx="304556" cy="341663"/>
            </a:xfrm>
          </p:grpSpPr>
          <p:grpSp>
            <p:nvGrpSpPr>
              <p:cNvPr id="4398" name="Google Shape;4398;p137"/>
              <p:cNvGrpSpPr/>
              <p:nvPr/>
            </p:nvGrpSpPr>
            <p:grpSpPr>
              <a:xfrm>
                <a:off x="4293838" y="3078639"/>
                <a:ext cx="269353" cy="311973"/>
                <a:chOff x="4293838" y="3078639"/>
                <a:chExt cx="269353" cy="311973"/>
              </a:xfrm>
            </p:grpSpPr>
            <p:sp>
              <p:nvSpPr>
                <p:cNvPr id="4399" name="Google Shape;4399;p137"/>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37"/>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37"/>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37"/>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37"/>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37"/>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37"/>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37"/>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37"/>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37"/>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37"/>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37"/>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37"/>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37"/>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37"/>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37"/>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37"/>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6" name="Google Shape;4416;p137"/>
              <p:cNvGrpSpPr/>
              <p:nvPr/>
            </p:nvGrpSpPr>
            <p:grpSpPr>
              <a:xfrm>
                <a:off x="4538164" y="3342061"/>
                <a:ext cx="37776" cy="32380"/>
                <a:chOff x="4538164" y="3342061"/>
                <a:chExt cx="37776" cy="32380"/>
              </a:xfrm>
            </p:grpSpPr>
            <p:sp>
              <p:nvSpPr>
                <p:cNvPr id="4417" name="Google Shape;4417;p137"/>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37"/>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137"/>
              <p:cNvGrpSpPr/>
              <p:nvPr/>
            </p:nvGrpSpPr>
            <p:grpSpPr>
              <a:xfrm>
                <a:off x="4271383" y="3194742"/>
                <a:ext cx="37783" cy="32420"/>
                <a:chOff x="4271383" y="3194742"/>
                <a:chExt cx="37783" cy="32420"/>
              </a:xfrm>
            </p:grpSpPr>
            <p:sp>
              <p:nvSpPr>
                <p:cNvPr id="4420" name="Google Shape;4420;p137"/>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37"/>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137"/>
              <p:cNvGrpSpPr/>
              <p:nvPr/>
            </p:nvGrpSpPr>
            <p:grpSpPr>
              <a:xfrm>
                <a:off x="4284416" y="3084058"/>
                <a:ext cx="37783" cy="32357"/>
                <a:chOff x="4284416" y="3084058"/>
                <a:chExt cx="37783" cy="32357"/>
              </a:xfrm>
            </p:grpSpPr>
            <p:sp>
              <p:nvSpPr>
                <p:cNvPr id="4423" name="Google Shape;4423;p137"/>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37"/>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137"/>
              <p:cNvGrpSpPr/>
              <p:nvPr/>
            </p:nvGrpSpPr>
            <p:grpSpPr>
              <a:xfrm>
                <a:off x="4478697" y="3297561"/>
                <a:ext cx="37776" cy="32451"/>
                <a:chOff x="4478697" y="3297561"/>
                <a:chExt cx="37776" cy="32451"/>
              </a:xfrm>
            </p:grpSpPr>
            <p:sp>
              <p:nvSpPr>
                <p:cNvPr id="4426" name="Google Shape;4426;p137"/>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37"/>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137"/>
              <p:cNvGrpSpPr/>
              <p:nvPr/>
            </p:nvGrpSpPr>
            <p:grpSpPr>
              <a:xfrm>
                <a:off x="4411813" y="3331711"/>
                <a:ext cx="37776" cy="32451"/>
                <a:chOff x="4411813" y="3331711"/>
                <a:chExt cx="37776" cy="32451"/>
              </a:xfrm>
            </p:grpSpPr>
            <p:sp>
              <p:nvSpPr>
                <p:cNvPr id="4429" name="Google Shape;4429;p137"/>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37"/>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137"/>
              <p:cNvGrpSpPr/>
              <p:nvPr/>
            </p:nvGrpSpPr>
            <p:grpSpPr>
              <a:xfrm>
                <a:off x="4337984" y="3375188"/>
                <a:ext cx="37776" cy="32357"/>
                <a:chOff x="4337984" y="3375188"/>
                <a:chExt cx="37776" cy="32357"/>
              </a:xfrm>
            </p:grpSpPr>
            <p:sp>
              <p:nvSpPr>
                <p:cNvPr id="4432" name="Google Shape;4432;p137"/>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37"/>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137"/>
              <p:cNvGrpSpPr/>
              <p:nvPr/>
            </p:nvGrpSpPr>
            <p:grpSpPr>
              <a:xfrm>
                <a:off x="4494867" y="3090530"/>
                <a:ext cx="37878" cy="32451"/>
                <a:chOff x="4494867" y="3090530"/>
                <a:chExt cx="37878" cy="32451"/>
              </a:xfrm>
            </p:grpSpPr>
            <p:sp>
              <p:nvSpPr>
                <p:cNvPr id="4435" name="Google Shape;4435;p137"/>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37"/>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137"/>
              <p:cNvGrpSpPr/>
              <p:nvPr/>
            </p:nvGrpSpPr>
            <p:grpSpPr>
              <a:xfrm>
                <a:off x="4525124" y="3207774"/>
                <a:ext cx="37783" cy="32420"/>
                <a:chOff x="4525124" y="3207774"/>
                <a:chExt cx="37783" cy="32420"/>
              </a:xfrm>
            </p:grpSpPr>
            <p:sp>
              <p:nvSpPr>
                <p:cNvPr id="4438" name="Google Shape;4438;p137"/>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37"/>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137"/>
              <p:cNvGrpSpPr/>
              <p:nvPr/>
            </p:nvGrpSpPr>
            <p:grpSpPr>
              <a:xfrm>
                <a:off x="4440544" y="3176479"/>
                <a:ext cx="31499" cy="26898"/>
                <a:chOff x="4440544" y="3176479"/>
                <a:chExt cx="31499" cy="26898"/>
              </a:xfrm>
            </p:grpSpPr>
            <p:sp>
              <p:nvSpPr>
                <p:cNvPr id="4441" name="Google Shape;4441;p137"/>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37"/>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137"/>
              <p:cNvGrpSpPr/>
              <p:nvPr/>
            </p:nvGrpSpPr>
            <p:grpSpPr>
              <a:xfrm>
                <a:off x="4350545" y="3156400"/>
                <a:ext cx="31405" cy="27001"/>
                <a:chOff x="4350545" y="3156400"/>
                <a:chExt cx="31405" cy="27001"/>
              </a:xfrm>
            </p:grpSpPr>
            <p:sp>
              <p:nvSpPr>
                <p:cNvPr id="4444" name="Google Shape;4444;p137"/>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37"/>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6" name="Google Shape;4446;p137"/>
              <p:cNvGrpSpPr/>
              <p:nvPr/>
            </p:nvGrpSpPr>
            <p:grpSpPr>
              <a:xfrm>
                <a:off x="4376703" y="3255058"/>
                <a:ext cx="31405" cy="27001"/>
                <a:chOff x="4376703" y="3255058"/>
                <a:chExt cx="31405" cy="27001"/>
              </a:xfrm>
            </p:grpSpPr>
            <p:sp>
              <p:nvSpPr>
                <p:cNvPr id="4447" name="Google Shape;4447;p137"/>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37"/>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9" name="Google Shape;4449;p137"/>
              <p:cNvGrpSpPr/>
              <p:nvPr/>
            </p:nvGrpSpPr>
            <p:grpSpPr>
              <a:xfrm>
                <a:off x="4331322" y="3283656"/>
                <a:ext cx="31405" cy="26945"/>
                <a:chOff x="4331322" y="3283656"/>
                <a:chExt cx="31405" cy="26945"/>
              </a:xfrm>
            </p:grpSpPr>
            <p:sp>
              <p:nvSpPr>
                <p:cNvPr id="4450" name="Google Shape;4450;p137"/>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37"/>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137"/>
              <p:cNvGrpSpPr/>
              <p:nvPr/>
            </p:nvGrpSpPr>
            <p:grpSpPr>
              <a:xfrm>
                <a:off x="4380510" y="3065882"/>
                <a:ext cx="31405" cy="26938"/>
                <a:chOff x="4380510" y="3065882"/>
                <a:chExt cx="31405" cy="26938"/>
              </a:xfrm>
            </p:grpSpPr>
            <p:sp>
              <p:nvSpPr>
                <p:cNvPr id="4453" name="Google Shape;4453;p137"/>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37"/>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5" name="Google Shape;4455;p137"/>
            <p:cNvGrpSpPr/>
            <p:nvPr/>
          </p:nvGrpSpPr>
          <p:grpSpPr>
            <a:xfrm>
              <a:off x="4558998" y="3188237"/>
              <a:ext cx="1280131" cy="1052746"/>
              <a:chOff x="4558998" y="3188237"/>
              <a:chExt cx="1280131" cy="1052746"/>
            </a:xfrm>
          </p:grpSpPr>
          <p:sp>
            <p:nvSpPr>
              <p:cNvPr id="4456" name="Google Shape;4456;p137"/>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7" name="Google Shape;4457;p137"/>
              <p:cNvGrpSpPr/>
              <p:nvPr/>
            </p:nvGrpSpPr>
            <p:grpSpPr>
              <a:xfrm>
                <a:off x="4579164" y="3203653"/>
                <a:ext cx="1244833" cy="1020397"/>
                <a:chOff x="4579164" y="3203653"/>
                <a:chExt cx="1244833" cy="1020397"/>
              </a:xfrm>
            </p:grpSpPr>
            <p:sp>
              <p:nvSpPr>
                <p:cNvPr id="4458" name="Google Shape;4458;p137"/>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37"/>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0" name="Google Shape;4460;p137"/>
                <p:cNvGrpSpPr/>
                <p:nvPr/>
              </p:nvGrpSpPr>
              <p:grpSpPr>
                <a:xfrm>
                  <a:off x="4579164" y="3203653"/>
                  <a:ext cx="1244833" cy="1020397"/>
                  <a:chOff x="4579164" y="3203653"/>
                  <a:chExt cx="1244833" cy="1020397"/>
                </a:xfrm>
              </p:grpSpPr>
              <p:sp>
                <p:nvSpPr>
                  <p:cNvPr id="4461" name="Google Shape;4461;p137"/>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37"/>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3" name="Google Shape;4463;p137"/>
                  <p:cNvGrpSpPr/>
                  <p:nvPr/>
                </p:nvGrpSpPr>
                <p:grpSpPr>
                  <a:xfrm>
                    <a:off x="4579164" y="3203653"/>
                    <a:ext cx="1244833" cy="1020397"/>
                    <a:chOff x="4579164" y="3203653"/>
                    <a:chExt cx="1244833" cy="1020397"/>
                  </a:xfrm>
                </p:grpSpPr>
                <p:sp>
                  <p:nvSpPr>
                    <p:cNvPr id="4464" name="Google Shape;4464;p137"/>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37"/>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37"/>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37"/>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37"/>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37"/>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37"/>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37"/>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2" name="Google Shape;4472;p137"/>
                    <p:cNvGrpSpPr/>
                    <p:nvPr/>
                  </p:nvGrpSpPr>
                  <p:grpSpPr>
                    <a:xfrm>
                      <a:off x="4579164" y="3203653"/>
                      <a:ext cx="1244833" cy="1020397"/>
                      <a:chOff x="4579164" y="3203653"/>
                      <a:chExt cx="1244833" cy="1020397"/>
                    </a:xfrm>
                  </p:grpSpPr>
                  <p:sp>
                    <p:nvSpPr>
                      <p:cNvPr id="4473" name="Google Shape;4473;p137"/>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37"/>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37"/>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37"/>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37"/>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37"/>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37"/>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37"/>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37"/>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37"/>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37"/>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37"/>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37"/>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37"/>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7" name="Google Shape;4487;p137"/>
                      <p:cNvGrpSpPr/>
                      <p:nvPr/>
                    </p:nvGrpSpPr>
                    <p:grpSpPr>
                      <a:xfrm>
                        <a:off x="4579164" y="3203653"/>
                        <a:ext cx="1244833" cy="1020397"/>
                        <a:chOff x="4579164" y="3203653"/>
                        <a:chExt cx="1244833" cy="1020397"/>
                      </a:xfrm>
                    </p:grpSpPr>
                    <p:sp>
                      <p:nvSpPr>
                        <p:cNvPr id="4488" name="Google Shape;4488;p137"/>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37"/>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37"/>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37"/>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37"/>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37"/>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37"/>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37"/>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37"/>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37"/>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37"/>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37"/>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37"/>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37"/>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37"/>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37"/>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37"/>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37"/>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37"/>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37"/>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37"/>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37"/>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37"/>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37"/>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2" name="Google Shape;4512;p137"/>
                        <p:cNvGrpSpPr/>
                        <p:nvPr/>
                      </p:nvGrpSpPr>
                      <p:grpSpPr>
                        <a:xfrm>
                          <a:off x="4579164" y="3203653"/>
                          <a:ext cx="1244833" cy="1020397"/>
                          <a:chOff x="4579164" y="3203653"/>
                          <a:chExt cx="1244833" cy="1020397"/>
                        </a:xfrm>
                      </p:grpSpPr>
                      <p:sp>
                        <p:nvSpPr>
                          <p:cNvPr id="4513" name="Google Shape;4513;p137"/>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4" name="Google Shape;4514;p137"/>
                          <p:cNvGrpSpPr/>
                          <p:nvPr/>
                        </p:nvGrpSpPr>
                        <p:grpSpPr>
                          <a:xfrm>
                            <a:off x="4579164" y="3203653"/>
                            <a:ext cx="1244833" cy="1020397"/>
                            <a:chOff x="4579164" y="3203653"/>
                            <a:chExt cx="1244833" cy="1020397"/>
                          </a:xfrm>
                        </p:grpSpPr>
                        <p:sp>
                          <p:nvSpPr>
                            <p:cNvPr id="4515" name="Google Shape;4515;p137"/>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37"/>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37"/>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37"/>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37"/>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37"/>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37"/>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2" name="Google Shape;4522;p137"/>
                            <p:cNvGrpSpPr/>
                            <p:nvPr/>
                          </p:nvGrpSpPr>
                          <p:grpSpPr>
                            <a:xfrm>
                              <a:off x="4579164" y="3203653"/>
                              <a:ext cx="1244833" cy="1020397"/>
                              <a:chOff x="4579164" y="3203653"/>
                              <a:chExt cx="1244833" cy="1020397"/>
                            </a:xfrm>
                          </p:grpSpPr>
                          <p:sp>
                            <p:nvSpPr>
                              <p:cNvPr id="4523" name="Google Shape;4523;p137"/>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37"/>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37"/>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37"/>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37"/>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37"/>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37"/>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37"/>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37"/>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37"/>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37"/>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37"/>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37"/>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137"/>
                              <p:cNvGrpSpPr/>
                              <p:nvPr/>
                            </p:nvGrpSpPr>
                            <p:grpSpPr>
                              <a:xfrm>
                                <a:off x="4579164" y="3203653"/>
                                <a:ext cx="1244833" cy="1020397"/>
                                <a:chOff x="4579164" y="3203653"/>
                                <a:chExt cx="1244833" cy="1020397"/>
                              </a:xfrm>
                            </p:grpSpPr>
                            <p:sp>
                              <p:nvSpPr>
                                <p:cNvPr id="4537" name="Google Shape;4537;p137"/>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37"/>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37"/>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37"/>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37"/>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37"/>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37"/>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4" name="Google Shape;4544;p137"/>
                                <p:cNvGrpSpPr/>
                                <p:nvPr/>
                              </p:nvGrpSpPr>
                              <p:grpSpPr>
                                <a:xfrm>
                                  <a:off x="4579164" y="3203653"/>
                                  <a:ext cx="1244833" cy="1020397"/>
                                  <a:chOff x="4579164" y="3203653"/>
                                  <a:chExt cx="1244833" cy="1020397"/>
                                </a:xfrm>
                              </p:grpSpPr>
                              <p:sp>
                                <p:nvSpPr>
                                  <p:cNvPr id="4545" name="Google Shape;4545;p137"/>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37"/>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37"/>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37"/>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37"/>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0" name="Google Shape;4550;p137"/>
                                  <p:cNvGrpSpPr/>
                                  <p:nvPr/>
                                </p:nvGrpSpPr>
                                <p:grpSpPr>
                                  <a:xfrm>
                                    <a:off x="4579164" y="3203653"/>
                                    <a:ext cx="1244833" cy="1020397"/>
                                    <a:chOff x="4579164" y="3203653"/>
                                    <a:chExt cx="1244833" cy="1020397"/>
                                  </a:xfrm>
                                </p:grpSpPr>
                                <p:sp>
                                  <p:nvSpPr>
                                    <p:cNvPr id="4551" name="Google Shape;4551;p137"/>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37"/>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37"/>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37"/>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55" name="Google Shape;4555;p137"/>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37"/>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37"/>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58" name="Google Shape;4558;p137"/>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559" name="Google Shape;4559;p137"/>
              <p:cNvGrpSpPr/>
              <p:nvPr/>
            </p:nvGrpSpPr>
            <p:grpSpPr>
              <a:xfrm>
                <a:off x="4595437" y="3598775"/>
                <a:ext cx="37776" cy="32451"/>
                <a:chOff x="4595437" y="3598775"/>
                <a:chExt cx="37776" cy="32451"/>
              </a:xfrm>
            </p:grpSpPr>
            <p:sp>
              <p:nvSpPr>
                <p:cNvPr id="4560" name="Google Shape;4560;p137"/>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37"/>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137"/>
              <p:cNvGrpSpPr/>
              <p:nvPr/>
            </p:nvGrpSpPr>
            <p:grpSpPr>
              <a:xfrm>
                <a:off x="4641864" y="3524443"/>
                <a:ext cx="37776" cy="32380"/>
                <a:chOff x="4641864" y="3524443"/>
                <a:chExt cx="37776" cy="32380"/>
              </a:xfrm>
            </p:grpSpPr>
            <p:sp>
              <p:nvSpPr>
                <p:cNvPr id="4563" name="Google Shape;4563;p137"/>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37"/>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5" name="Google Shape;4565;p137"/>
              <p:cNvGrpSpPr/>
              <p:nvPr/>
            </p:nvGrpSpPr>
            <p:grpSpPr>
              <a:xfrm>
                <a:off x="4648431" y="3893901"/>
                <a:ext cx="37776" cy="32357"/>
                <a:chOff x="4648431" y="3893901"/>
                <a:chExt cx="37776" cy="32357"/>
              </a:xfrm>
            </p:grpSpPr>
            <p:sp>
              <p:nvSpPr>
                <p:cNvPr id="4566" name="Google Shape;4566;p137"/>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37"/>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137"/>
              <p:cNvGrpSpPr/>
              <p:nvPr/>
            </p:nvGrpSpPr>
            <p:grpSpPr>
              <a:xfrm>
                <a:off x="4567752" y="3722908"/>
                <a:ext cx="37870" cy="32380"/>
                <a:chOff x="4567752" y="3722908"/>
                <a:chExt cx="37870" cy="32380"/>
              </a:xfrm>
            </p:grpSpPr>
            <p:sp>
              <p:nvSpPr>
                <p:cNvPr id="4569" name="Google Shape;4569;p137"/>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37"/>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137"/>
              <p:cNvGrpSpPr/>
              <p:nvPr/>
            </p:nvGrpSpPr>
            <p:grpSpPr>
              <a:xfrm>
                <a:off x="4617506" y="3652052"/>
                <a:ext cx="37783" cy="32357"/>
                <a:chOff x="4617506" y="3652052"/>
                <a:chExt cx="37783" cy="32357"/>
              </a:xfrm>
            </p:grpSpPr>
            <p:sp>
              <p:nvSpPr>
                <p:cNvPr id="4572" name="Google Shape;4572;p137"/>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37"/>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137"/>
              <p:cNvGrpSpPr/>
              <p:nvPr/>
            </p:nvGrpSpPr>
            <p:grpSpPr>
              <a:xfrm>
                <a:off x="4739005" y="3554149"/>
                <a:ext cx="37870" cy="32357"/>
                <a:chOff x="4739005" y="3554149"/>
                <a:chExt cx="37870" cy="32357"/>
              </a:xfrm>
            </p:grpSpPr>
            <p:sp>
              <p:nvSpPr>
                <p:cNvPr id="4575" name="Google Shape;4575;p137"/>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37"/>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137"/>
              <p:cNvGrpSpPr/>
              <p:nvPr/>
            </p:nvGrpSpPr>
            <p:grpSpPr>
              <a:xfrm>
                <a:off x="4806557" y="3630258"/>
                <a:ext cx="37776" cy="32364"/>
                <a:chOff x="4806557" y="3630258"/>
                <a:chExt cx="37776" cy="32364"/>
              </a:xfrm>
            </p:grpSpPr>
            <p:sp>
              <p:nvSpPr>
                <p:cNvPr id="4578" name="Google Shape;4578;p137"/>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37"/>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137"/>
              <p:cNvGrpSpPr/>
              <p:nvPr/>
            </p:nvGrpSpPr>
            <p:grpSpPr>
              <a:xfrm>
                <a:off x="4737007" y="4004357"/>
                <a:ext cx="37870" cy="32357"/>
                <a:chOff x="4737007" y="4004357"/>
                <a:chExt cx="37870" cy="32357"/>
              </a:xfrm>
            </p:grpSpPr>
            <p:sp>
              <p:nvSpPr>
                <p:cNvPr id="4581" name="Google Shape;4581;p137"/>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37"/>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137"/>
              <p:cNvGrpSpPr/>
              <p:nvPr/>
            </p:nvGrpSpPr>
            <p:grpSpPr>
              <a:xfrm>
                <a:off x="4773634" y="4208627"/>
                <a:ext cx="37776" cy="32357"/>
                <a:chOff x="4773634" y="4208627"/>
                <a:chExt cx="37776" cy="32357"/>
              </a:xfrm>
            </p:grpSpPr>
            <p:sp>
              <p:nvSpPr>
                <p:cNvPr id="4584" name="Google Shape;4584;p137"/>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37"/>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137"/>
              <p:cNvGrpSpPr/>
              <p:nvPr/>
            </p:nvGrpSpPr>
            <p:grpSpPr>
              <a:xfrm>
                <a:off x="4888282" y="4074764"/>
                <a:ext cx="37776" cy="32451"/>
                <a:chOff x="4888282" y="4074764"/>
                <a:chExt cx="37776" cy="32451"/>
              </a:xfrm>
            </p:grpSpPr>
            <p:sp>
              <p:nvSpPr>
                <p:cNvPr id="4587" name="Google Shape;4587;p137"/>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37"/>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137"/>
              <p:cNvGrpSpPr/>
              <p:nvPr/>
            </p:nvGrpSpPr>
            <p:grpSpPr>
              <a:xfrm>
                <a:off x="4901315" y="3804271"/>
                <a:ext cx="37776" cy="32364"/>
                <a:chOff x="4901315" y="3804271"/>
                <a:chExt cx="37776" cy="32364"/>
              </a:xfrm>
            </p:grpSpPr>
            <p:sp>
              <p:nvSpPr>
                <p:cNvPr id="4590" name="Google Shape;4590;p137"/>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37"/>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137"/>
              <p:cNvGrpSpPr/>
              <p:nvPr/>
            </p:nvGrpSpPr>
            <p:grpSpPr>
              <a:xfrm>
                <a:off x="4866394" y="3715035"/>
                <a:ext cx="37846" cy="32357"/>
                <a:chOff x="4866394" y="3715035"/>
                <a:chExt cx="37846" cy="32357"/>
              </a:xfrm>
            </p:grpSpPr>
            <p:sp>
              <p:nvSpPr>
                <p:cNvPr id="4593" name="Google Shape;4593;p137"/>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37"/>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137"/>
              <p:cNvGrpSpPr/>
              <p:nvPr/>
            </p:nvGrpSpPr>
            <p:grpSpPr>
              <a:xfrm>
                <a:off x="4979233" y="3839798"/>
                <a:ext cx="37878" cy="32420"/>
                <a:chOff x="4979233" y="3839798"/>
                <a:chExt cx="37878" cy="32420"/>
              </a:xfrm>
            </p:grpSpPr>
            <p:sp>
              <p:nvSpPr>
                <p:cNvPr id="4596" name="Google Shape;4596;p137"/>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37"/>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137"/>
              <p:cNvGrpSpPr/>
              <p:nvPr/>
            </p:nvGrpSpPr>
            <p:grpSpPr>
              <a:xfrm>
                <a:off x="4790662" y="3679147"/>
                <a:ext cx="37783" cy="32380"/>
                <a:chOff x="4790662" y="3679147"/>
                <a:chExt cx="37783" cy="32380"/>
              </a:xfrm>
            </p:grpSpPr>
            <p:sp>
              <p:nvSpPr>
                <p:cNvPr id="4599" name="Google Shape;4599;p137"/>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37"/>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137"/>
              <p:cNvGrpSpPr/>
              <p:nvPr/>
            </p:nvGrpSpPr>
            <p:grpSpPr>
              <a:xfrm>
                <a:off x="4857263" y="3557861"/>
                <a:ext cx="37776" cy="32357"/>
                <a:chOff x="4857263" y="3557861"/>
                <a:chExt cx="37776" cy="32357"/>
              </a:xfrm>
            </p:grpSpPr>
            <p:sp>
              <p:nvSpPr>
                <p:cNvPr id="4602" name="Google Shape;4602;p137"/>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37"/>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137"/>
              <p:cNvGrpSpPr/>
              <p:nvPr/>
            </p:nvGrpSpPr>
            <p:grpSpPr>
              <a:xfrm>
                <a:off x="4883902" y="3648033"/>
                <a:ext cx="37783" cy="32380"/>
                <a:chOff x="4883902" y="3648033"/>
                <a:chExt cx="37783" cy="32380"/>
              </a:xfrm>
            </p:grpSpPr>
            <p:sp>
              <p:nvSpPr>
                <p:cNvPr id="4605" name="Google Shape;4605;p137"/>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37"/>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137"/>
              <p:cNvGrpSpPr/>
              <p:nvPr/>
            </p:nvGrpSpPr>
            <p:grpSpPr>
              <a:xfrm>
                <a:off x="4907780" y="3347220"/>
                <a:ext cx="37878" cy="32357"/>
                <a:chOff x="4907780" y="3347220"/>
                <a:chExt cx="37878" cy="32357"/>
              </a:xfrm>
            </p:grpSpPr>
            <p:sp>
              <p:nvSpPr>
                <p:cNvPr id="4608" name="Google Shape;4608;p137"/>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37"/>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137"/>
              <p:cNvGrpSpPr/>
              <p:nvPr/>
            </p:nvGrpSpPr>
            <p:grpSpPr>
              <a:xfrm>
                <a:off x="5065048" y="3738150"/>
                <a:ext cx="37783" cy="32364"/>
                <a:chOff x="5065048" y="3738150"/>
                <a:chExt cx="37783" cy="32364"/>
              </a:xfrm>
            </p:grpSpPr>
            <p:sp>
              <p:nvSpPr>
                <p:cNvPr id="4611" name="Google Shape;4611;p137"/>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37"/>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137"/>
              <p:cNvGrpSpPr/>
              <p:nvPr/>
            </p:nvGrpSpPr>
            <p:grpSpPr>
              <a:xfrm>
                <a:off x="5071616" y="3284615"/>
                <a:ext cx="37783" cy="32357"/>
                <a:chOff x="5071616" y="3284615"/>
                <a:chExt cx="37783" cy="32357"/>
              </a:xfrm>
            </p:grpSpPr>
            <p:sp>
              <p:nvSpPr>
                <p:cNvPr id="4614" name="Google Shape;4614;p137"/>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37"/>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137"/>
              <p:cNvGrpSpPr/>
              <p:nvPr/>
            </p:nvGrpSpPr>
            <p:grpSpPr>
              <a:xfrm>
                <a:off x="5389291" y="3759921"/>
                <a:ext cx="37783" cy="32380"/>
                <a:chOff x="5389291" y="3759921"/>
                <a:chExt cx="37783" cy="32380"/>
              </a:xfrm>
            </p:grpSpPr>
            <p:sp>
              <p:nvSpPr>
                <p:cNvPr id="4617" name="Google Shape;4617;p137"/>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37"/>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137"/>
              <p:cNvGrpSpPr/>
              <p:nvPr/>
            </p:nvGrpSpPr>
            <p:grpSpPr>
              <a:xfrm>
                <a:off x="5431534" y="3632932"/>
                <a:ext cx="37878" cy="32451"/>
                <a:chOff x="5431534" y="3632932"/>
                <a:chExt cx="37878" cy="32451"/>
              </a:xfrm>
            </p:grpSpPr>
            <p:sp>
              <p:nvSpPr>
                <p:cNvPr id="4620" name="Google Shape;4620;p137"/>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37"/>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2" name="Google Shape;4622;p137"/>
              <p:cNvGrpSpPr/>
              <p:nvPr/>
            </p:nvGrpSpPr>
            <p:grpSpPr>
              <a:xfrm>
                <a:off x="5540755" y="3544829"/>
                <a:ext cx="37783" cy="32357"/>
                <a:chOff x="5540755" y="3544829"/>
                <a:chExt cx="37783" cy="32357"/>
              </a:xfrm>
            </p:grpSpPr>
            <p:sp>
              <p:nvSpPr>
                <p:cNvPr id="4623" name="Google Shape;4623;p137"/>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37"/>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137"/>
              <p:cNvGrpSpPr/>
              <p:nvPr/>
            </p:nvGrpSpPr>
            <p:grpSpPr>
              <a:xfrm>
                <a:off x="5579293" y="3412107"/>
                <a:ext cx="37776" cy="32357"/>
                <a:chOff x="5579293" y="3412107"/>
                <a:chExt cx="37776" cy="32357"/>
              </a:xfrm>
            </p:grpSpPr>
            <p:sp>
              <p:nvSpPr>
                <p:cNvPr id="4626" name="Google Shape;4626;p137"/>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37"/>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137"/>
              <p:cNvGrpSpPr/>
              <p:nvPr/>
            </p:nvGrpSpPr>
            <p:grpSpPr>
              <a:xfrm>
                <a:off x="5801346" y="3284615"/>
                <a:ext cx="37783" cy="32357"/>
                <a:chOff x="5801346" y="3284615"/>
                <a:chExt cx="37783" cy="32357"/>
              </a:xfrm>
            </p:grpSpPr>
            <p:sp>
              <p:nvSpPr>
                <p:cNvPr id="4629" name="Google Shape;4629;p137"/>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37"/>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137"/>
              <p:cNvGrpSpPr/>
              <p:nvPr/>
            </p:nvGrpSpPr>
            <p:grpSpPr>
              <a:xfrm>
                <a:off x="5763578" y="3399067"/>
                <a:ext cx="37776" cy="32364"/>
                <a:chOff x="5763578" y="3399067"/>
                <a:chExt cx="37776" cy="32364"/>
              </a:xfrm>
            </p:grpSpPr>
            <p:sp>
              <p:nvSpPr>
                <p:cNvPr id="4632" name="Google Shape;4632;p137"/>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37"/>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137"/>
              <p:cNvGrpSpPr/>
              <p:nvPr/>
            </p:nvGrpSpPr>
            <p:grpSpPr>
              <a:xfrm>
                <a:off x="5395858" y="3230952"/>
                <a:ext cx="37776" cy="32364"/>
                <a:chOff x="5395858" y="3230952"/>
                <a:chExt cx="37776" cy="32364"/>
              </a:xfrm>
            </p:grpSpPr>
            <p:sp>
              <p:nvSpPr>
                <p:cNvPr id="4635" name="Google Shape;4635;p137"/>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37"/>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137"/>
              <p:cNvGrpSpPr/>
              <p:nvPr/>
            </p:nvGrpSpPr>
            <p:grpSpPr>
              <a:xfrm>
                <a:off x="5264088" y="3188237"/>
                <a:ext cx="37776" cy="32357"/>
                <a:chOff x="5264088" y="3188237"/>
                <a:chExt cx="37776" cy="32357"/>
              </a:xfrm>
            </p:grpSpPr>
            <p:sp>
              <p:nvSpPr>
                <p:cNvPr id="4638" name="Google Shape;4638;p137"/>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37"/>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137"/>
              <p:cNvGrpSpPr/>
              <p:nvPr/>
            </p:nvGrpSpPr>
            <p:grpSpPr>
              <a:xfrm>
                <a:off x="5585758" y="3237425"/>
                <a:ext cx="37878" cy="32357"/>
                <a:chOff x="5585758" y="3237425"/>
                <a:chExt cx="37878" cy="32357"/>
              </a:xfrm>
            </p:grpSpPr>
            <p:sp>
              <p:nvSpPr>
                <p:cNvPr id="4641" name="Google Shape;4641;p137"/>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37"/>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137"/>
              <p:cNvGrpSpPr/>
              <p:nvPr/>
            </p:nvGrpSpPr>
            <p:grpSpPr>
              <a:xfrm>
                <a:off x="4874196" y="3291088"/>
                <a:ext cx="37878" cy="32451"/>
                <a:chOff x="4874196" y="3291088"/>
                <a:chExt cx="37878" cy="32451"/>
              </a:xfrm>
            </p:grpSpPr>
            <p:sp>
              <p:nvSpPr>
                <p:cNvPr id="4644" name="Google Shape;4644;p137"/>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37"/>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137"/>
              <p:cNvGrpSpPr/>
              <p:nvPr/>
            </p:nvGrpSpPr>
            <p:grpSpPr>
              <a:xfrm>
                <a:off x="5197770" y="3785466"/>
                <a:ext cx="37783" cy="32427"/>
                <a:chOff x="5197770" y="3785466"/>
                <a:chExt cx="37783" cy="32427"/>
              </a:xfrm>
            </p:grpSpPr>
            <p:sp>
              <p:nvSpPr>
                <p:cNvPr id="4647" name="Google Shape;4647;p137"/>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37"/>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9" name="Google Shape;4649;p137"/>
              <p:cNvGrpSpPr/>
              <p:nvPr/>
            </p:nvGrpSpPr>
            <p:grpSpPr>
              <a:xfrm>
                <a:off x="5177699" y="3492117"/>
                <a:ext cx="37776" cy="32357"/>
                <a:chOff x="5177699" y="3492117"/>
                <a:chExt cx="37776" cy="32357"/>
              </a:xfrm>
            </p:grpSpPr>
            <p:sp>
              <p:nvSpPr>
                <p:cNvPr id="4650" name="Google Shape;4650;p137"/>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37"/>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137"/>
              <p:cNvGrpSpPr/>
              <p:nvPr/>
            </p:nvGrpSpPr>
            <p:grpSpPr>
              <a:xfrm>
                <a:off x="5349431" y="3622346"/>
                <a:ext cx="37870" cy="32380"/>
                <a:chOff x="5349431" y="3622346"/>
                <a:chExt cx="37870" cy="32380"/>
              </a:xfrm>
            </p:grpSpPr>
            <p:sp>
              <p:nvSpPr>
                <p:cNvPr id="4653" name="Google Shape;4653;p137"/>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37"/>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137"/>
              <p:cNvGrpSpPr/>
              <p:nvPr/>
            </p:nvGrpSpPr>
            <p:grpSpPr>
              <a:xfrm>
                <a:off x="5068855" y="3563980"/>
                <a:ext cx="53954" cy="46223"/>
                <a:chOff x="5068855" y="3563980"/>
                <a:chExt cx="53954" cy="46223"/>
              </a:xfrm>
            </p:grpSpPr>
            <p:sp>
              <p:nvSpPr>
                <p:cNvPr id="4656" name="Google Shape;4656;p137"/>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37"/>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137"/>
              <p:cNvGrpSpPr/>
              <p:nvPr/>
            </p:nvGrpSpPr>
            <p:grpSpPr>
              <a:xfrm>
                <a:off x="5037654" y="3392507"/>
                <a:ext cx="37870" cy="32451"/>
                <a:chOff x="5037654" y="3392507"/>
                <a:chExt cx="37870" cy="32451"/>
              </a:xfrm>
            </p:grpSpPr>
            <p:sp>
              <p:nvSpPr>
                <p:cNvPr id="4659" name="Google Shape;4659;p137"/>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37"/>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137"/>
              <p:cNvGrpSpPr/>
              <p:nvPr/>
            </p:nvGrpSpPr>
            <p:grpSpPr>
              <a:xfrm>
                <a:off x="5456560" y="3368629"/>
                <a:ext cx="37870" cy="32451"/>
                <a:chOff x="5456560" y="3368629"/>
                <a:chExt cx="37870" cy="32451"/>
              </a:xfrm>
            </p:grpSpPr>
            <p:sp>
              <p:nvSpPr>
                <p:cNvPr id="4662" name="Google Shape;4662;p137"/>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37"/>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137"/>
              <p:cNvGrpSpPr/>
              <p:nvPr/>
            </p:nvGrpSpPr>
            <p:grpSpPr>
              <a:xfrm>
                <a:off x="4755749" y="3501516"/>
                <a:ext cx="46246" cy="39608"/>
                <a:chOff x="4755749" y="3501516"/>
                <a:chExt cx="46246" cy="39608"/>
              </a:xfrm>
            </p:grpSpPr>
            <p:sp>
              <p:nvSpPr>
                <p:cNvPr id="4665" name="Google Shape;4665;p137"/>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37"/>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137"/>
              <p:cNvGrpSpPr/>
              <p:nvPr/>
            </p:nvGrpSpPr>
            <p:grpSpPr>
              <a:xfrm>
                <a:off x="4681346" y="3485582"/>
                <a:ext cx="37783" cy="32427"/>
                <a:chOff x="4681346" y="3485582"/>
                <a:chExt cx="37783" cy="32427"/>
              </a:xfrm>
            </p:grpSpPr>
            <p:sp>
              <p:nvSpPr>
                <p:cNvPr id="4668" name="Google Shape;4668;p137"/>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37"/>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137"/>
              <p:cNvGrpSpPr/>
              <p:nvPr/>
            </p:nvGrpSpPr>
            <p:grpSpPr>
              <a:xfrm>
                <a:off x="4767067" y="3291088"/>
                <a:ext cx="37878" cy="32451"/>
                <a:chOff x="4767067" y="3291088"/>
                <a:chExt cx="37878" cy="32451"/>
              </a:xfrm>
            </p:grpSpPr>
            <p:sp>
              <p:nvSpPr>
                <p:cNvPr id="4671" name="Google Shape;4671;p137"/>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37"/>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137"/>
              <p:cNvGrpSpPr/>
              <p:nvPr/>
            </p:nvGrpSpPr>
            <p:grpSpPr>
              <a:xfrm>
                <a:off x="4687819" y="3405539"/>
                <a:ext cx="37776" cy="32451"/>
                <a:chOff x="4687819" y="3405539"/>
                <a:chExt cx="37776" cy="32451"/>
              </a:xfrm>
            </p:grpSpPr>
            <p:sp>
              <p:nvSpPr>
                <p:cNvPr id="4674" name="Google Shape;4674;p137"/>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37"/>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137"/>
              <p:cNvGrpSpPr/>
              <p:nvPr/>
            </p:nvGrpSpPr>
            <p:grpSpPr>
              <a:xfrm>
                <a:off x="4923101" y="3444809"/>
                <a:ext cx="52813" cy="45318"/>
                <a:chOff x="4923101" y="3444809"/>
                <a:chExt cx="52813" cy="45318"/>
              </a:xfrm>
            </p:grpSpPr>
            <p:sp>
              <p:nvSpPr>
                <p:cNvPr id="4677" name="Google Shape;4677;p137"/>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37"/>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137"/>
              <p:cNvGrpSpPr/>
              <p:nvPr/>
            </p:nvGrpSpPr>
            <p:grpSpPr>
              <a:xfrm>
                <a:off x="4846040" y="3654750"/>
                <a:ext cx="31405" cy="26993"/>
                <a:chOff x="4846040" y="3654750"/>
                <a:chExt cx="31405" cy="26993"/>
              </a:xfrm>
            </p:grpSpPr>
            <p:sp>
              <p:nvSpPr>
                <p:cNvPr id="4680" name="Google Shape;4680;p137"/>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37"/>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137"/>
              <p:cNvGrpSpPr/>
              <p:nvPr/>
            </p:nvGrpSpPr>
            <p:grpSpPr>
              <a:xfrm>
                <a:off x="4925673" y="3691700"/>
                <a:ext cx="40253" cy="34472"/>
                <a:chOff x="4925673" y="3691700"/>
                <a:chExt cx="40253" cy="34472"/>
              </a:xfrm>
            </p:grpSpPr>
            <p:sp>
              <p:nvSpPr>
                <p:cNvPr id="4683" name="Google Shape;4683;p137"/>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37"/>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137"/>
              <p:cNvGrpSpPr/>
              <p:nvPr/>
            </p:nvGrpSpPr>
            <p:grpSpPr>
              <a:xfrm>
                <a:off x="4894653" y="3740848"/>
                <a:ext cx="31405" cy="26906"/>
                <a:chOff x="4894653" y="3740848"/>
                <a:chExt cx="31405" cy="26906"/>
              </a:xfrm>
            </p:grpSpPr>
            <p:sp>
              <p:nvSpPr>
                <p:cNvPr id="4686" name="Google Shape;4686;p137"/>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37"/>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137"/>
              <p:cNvGrpSpPr/>
              <p:nvPr/>
            </p:nvGrpSpPr>
            <p:grpSpPr>
              <a:xfrm>
                <a:off x="4962300" y="3696348"/>
                <a:ext cx="38255" cy="32773"/>
                <a:chOff x="4962300" y="3696348"/>
                <a:chExt cx="38255" cy="32773"/>
              </a:xfrm>
            </p:grpSpPr>
            <p:sp>
              <p:nvSpPr>
                <p:cNvPr id="4689" name="Google Shape;4689;p137"/>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37"/>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137"/>
              <p:cNvGrpSpPr/>
              <p:nvPr/>
            </p:nvGrpSpPr>
            <p:grpSpPr>
              <a:xfrm>
                <a:off x="4980185" y="3743349"/>
                <a:ext cx="31499" cy="26969"/>
                <a:chOff x="4980185" y="3743349"/>
                <a:chExt cx="31499" cy="26969"/>
              </a:xfrm>
            </p:grpSpPr>
            <p:sp>
              <p:nvSpPr>
                <p:cNvPr id="4692" name="Google Shape;4692;p137"/>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37"/>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137"/>
              <p:cNvGrpSpPr/>
              <p:nvPr/>
            </p:nvGrpSpPr>
            <p:grpSpPr>
              <a:xfrm>
                <a:off x="5013768" y="3734312"/>
                <a:ext cx="31499" cy="26969"/>
                <a:chOff x="5013768" y="3734312"/>
                <a:chExt cx="31499" cy="26969"/>
              </a:xfrm>
            </p:grpSpPr>
            <p:sp>
              <p:nvSpPr>
                <p:cNvPr id="4695" name="Google Shape;4695;p137"/>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37"/>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137"/>
              <p:cNvGrpSpPr/>
              <p:nvPr/>
            </p:nvGrpSpPr>
            <p:grpSpPr>
              <a:xfrm>
                <a:off x="5036703" y="3764545"/>
                <a:ext cx="31499" cy="26898"/>
                <a:chOff x="5036703" y="3764545"/>
                <a:chExt cx="31499" cy="26898"/>
              </a:xfrm>
            </p:grpSpPr>
            <p:sp>
              <p:nvSpPr>
                <p:cNvPr id="4698" name="Google Shape;4698;p137"/>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37"/>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0" name="Google Shape;4700;p137"/>
              <p:cNvGrpSpPr/>
              <p:nvPr/>
            </p:nvGrpSpPr>
            <p:grpSpPr>
              <a:xfrm>
                <a:off x="4953546" y="3768352"/>
                <a:ext cx="31405" cy="26898"/>
                <a:chOff x="4953546" y="3768352"/>
                <a:chExt cx="31405" cy="26898"/>
              </a:xfrm>
            </p:grpSpPr>
            <p:sp>
              <p:nvSpPr>
                <p:cNvPr id="4701" name="Google Shape;4701;p137"/>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37"/>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3" name="Google Shape;4703;p137"/>
              <p:cNvGrpSpPr/>
              <p:nvPr/>
            </p:nvGrpSpPr>
            <p:grpSpPr>
              <a:xfrm>
                <a:off x="4964770" y="3814016"/>
                <a:ext cx="31499" cy="26993"/>
                <a:chOff x="4964770" y="3814016"/>
                <a:chExt cx="31499" cy="26993"/>
              </a:xfrm>
            </p:grpSpPr>
            <p:sp>
              <p:nvSpPr>
                <p:cNvPr id="4704" name="Google Shape;4704;p137"/>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37"/>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137"/>
              <p:cNvGrpSpPr/>
              <p:nvPr/>
            </p:nvGrpSpPr>
            <p:grpSpPr>
              <a:xfrm>
                <a:off x="4923290" y="3800504"/>
                <a:ext cx="31468" cy="26898"/>
                <a:chOff x="4923290" y="3800504"/>
                <a:chExt cx="31468" cy="26898"/>
              </a:xfrm>
            </p:grpSpPr>
            <p:sp>
              <p:nvSpPr>
                <p:cNvPr id="4707" name="Google Shape;4707;p137"/>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37"/>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137"/>
              <p:cNvGrpSpPr/>
              <p:nvPr/>
            </p:nvGrpSpPr>
            <p:grpSpPr>
              <a:xfrm>
                <a:off x="5108534" y="3650943"/>
                <a:ext cx="31405" cy="26993"/>
                <a:chOff x="5108534" y="3650943"/>
                <a:chExt cx="31405" cy="26993"/>
              </a:xfrm>
            </p:grpSpPr>
            <p:sp>
              <p:nvSpPr>
                <p:cNvPr id="4710" name="Google Shape;4710;p137"/>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37"/>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137"/>
              <p:cNvGrpSpPr/>
              <p:nvPr/>
            </p:nvGrpSpPr>
            <p:grpSpPr>
              <a:xfrm>
                <a:off x="5119380" y="3760739"/>
                <a:ext cx="31499" cy="26993"/>
                <a:chOff x="5119380" y="3760739"/>
                <a:chExt cx="31499" cy="26993"/>
              </a:xfrm>
            </p:grpSpPr>
            <p:sp>
              <p:nvSpPr>
                <p:cNvPr id="4713" name="Google Shape;4713;p137"/>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37"/>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137"/>
              <p:cNvGrpSpPr/>
              <p:nvPr/>
            </p:nvGrpSpPr>
            <p:grpSpPr>
              <a:xfrm>
                <a:off x="5119380" y="3788235"/>
                <a:ext cx="31499" cy="26993"/>
                <a:chOff x="5119380" y="3788235"/>
                <a:chExt cx="31499" cy="26993"/>
              </a:xfrm>
            </p:grpSpPr>
            <p:sp>
              <p:nvSpPr>
                <p:cNvPr id="4716" name="Google Shape;4716;p137"/>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37"/>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137"/>
              <p:cNvGrpSpPr/>
              <p:nvPr/>
            </p:nvGrpSpPr>
            <p:grpSpPr>
              <a:xfrm>
                <a:off x="5158005" y="3875284"/>
                <a:ext cx="31405" cy="27001"/>
                <a:chOff x="5158005" y="3875284"/>
                <a:chExt cx="31405" cy="27001"/>
              </a:xfrm>
            </p:grpSpPr>
            <p:sp>
              <p:nvSpPr>
                <p:cNvPr id="4719" name="Google Shape;4719;p137"/>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37"/>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137"/>
              <p:cNvGrpSpPr/>
              <p:nvPr/>
            </p:nvGrpSpPr>
            <p:grpSpPr>
              <a:xfrm>
                <a:off x="5233163" y="3764545"/>
                <a:ext cx="31499" cy="26898"/>
                <a:chOff x="5233163" y="3764545"/>
                <a:chExt cx="31499" cy="26898"/>
              </a:xfrm>
            </p:grpSpPr>
            <p:sp>
              <p:nvSpPr>
                <p:cNvPr id="4722" name="Google Shape;4722;p137"/>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37"/>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137"/>
              <p:cNvGrpSpPr/>
              <p:nvPr/>
            </p:nvGrpSpPr>
            <p:grpSpPr>
              <a:xfrm>
                <a:off x="5276168" y="3805545"/>
                <a:ext cx="31499" cy="26906"/>
                <a:chOff x="5276168" y="3805545"/>
                <a:chExt cx="31499" cy="26906"/>
              </a:xfrm>
            </p:grpSpPr>
            <p:sp>
              <p:nvSpPr>
                <p:cNvPr id="4725" name="Google Shape;4725;p137"/>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37"/>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137"/>
              <p:cNvGrpSpPr/>
              <p:nvPr/>
            </p:nvGrpSpPr>
            <p:grpSpPr>
              <a:xfrm>
                <a:off x="5294053" y="3851933"/>
                <a:ext cx="31405" cy="26945"/>
                <a:chOff x="5294053" y="3851933"/>
                <a:chExt cx="31405" cy="26945"/>
              </a:xfrm>
            </p:grpSpPr>
            <p:sp>
              <p:nvSpPr>
                <p:cNvPr id="4728" name="Google Shape;4728;p137"/>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37"/>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137"/>
              <p:cNvGrpSpPr/>
              <p:nvPr/>
            </p:nvGrpSpPr>
            <p:grpSpPr>
              <a:xfrm>
                <a:off x="5341723" y="3851902"/>
                <a:ext cx="31405" cy="26977"/>
                <a:chOff x="5341723" y="3851902"/>
                <a:chExt cx="31405" cy="26977"/>
              </a:xfrm>
            </p:grpSpPr>
            <p:sp>
              <p:nvSpPr>
                <p:cNvPr id="4731" name="Google Shape;4731;p137"/>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37"/>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137"/>
              <p:cNvGrpSpPr/>
              <p:nvPr/>
            </p:nvGrpSpPr>
            <p:grpSpPr>
              <a:xfrm>
                <a:off x="5054871" y="3507855"/>
                <a:ext cx="31405" cy="26993"/>
                <a:chOff x="5054871" y="3507855"/>
                <a:chExt cx="31405" cy="26993"/>
              </a:xfrm>
            </p:grpSpPr>
            <p:sp>
              <p:nvSpPr>
                <p:cNvPr id="4734" name="Google Shape;4734;p137"/>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37"/>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137"/>
              <p:cNvGrpSpPr/>
              <p:nvPr/>
            </p:nvGrpSpPr>
            <p:grpSpPr>
              <a:xfrm>
                <a:off x="4876579" y="3675325"/>
                <a:ext cx="31405" cy="26969"/>
                <a:chOff x="4876579" y="3675325"/>
                <a:chExt cx="31405" cy="26969"/>
              </a:xfrm>
            </p:grpSpPr>
            <p:sp>
              <p:nvSpPr>
                <p:cNvPr id="4737" name="Google Shape;4737;p137"/>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37"/>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137"/>
              <p:cNvGrpSpPr/>
              <p:nvPr/>
            </p:nvGrpSpPr>
            <p:grpSpPr>
              <a:xfrm>
                <a:off x="4842233" y="3688333"/>
                <a:ext cx="31405" cy="26993"/>
                <a:chOff x="4842233" y="3688333"/>
                <a:chExt cx="31405" cy="26993"/>
              </a:xfrm>
            </p:grpSpPr>
            <p:sp>
              <p:nvSpPr>
                <p:cNvPr id="4740" name="Google Shape;4740;p137"/>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37"/>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137"/>
              <p:cNvGrpSpPr/>
              <p:nvPr/>
            </p:nvGrpSpPr>
            <p:grpSpPr>
              <a:xfrm>
                <a:off x="5187876" y="3608032"/>
                <a:ext cx="31405" cy="27001"/>
                <a:chOff x="5187876" y="3608032"/>
                <a:chExt cx="31405" cy="27001"/>
              </a:xfrm>
            </p:grpSpPr>
            <p:sp>
              <p:nvSpPr>
                <p:cNvPr id="4743" name="Google Shape;4743;p137"/>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37"/>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5" name="Google Shape;4745;p137"/>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37"/>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137"/>
              <p:cNvGrpSpPr/>
              <p:nvPr/>
            </p:nvGrpSpPr>
            <p:grpSpPr>
              <a:xfrm>
                <a:off x="5269224" y="3304167"/>
                <a:ext cx="40253" cy="34402"/>
                <a:chOff x="5269224" y="3304167"/>
                <a:chExt cx="40253" cy="34402"/>
              </a:xfrm>
            </p:grpSpPr>
            <p:sp>
              <p:nvSpPr>
                <p:cNvPr id="4748" name="Google Shape;4748;p137"/>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37"/>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137"/>
              <p:cNvGrpSpPr/>
              <p:nvPr/>
            </p:nvGrpSpPr>
            <p:grpSpPr>
              <a:xfrm>
                <a:off x="5327354" y="3476615"/>
                <a:ext cx="49864" cy="42723"/>
                <a:chOff x="5327354" y="3476615"/>
                <a:chExt cx="49864" cy="42723"/>
              </a:xfrm>
            </p:grpSpPr>
            <p:sp>
              <p:nvSpPr>
                <p:cNvPr id="4751" name="Google Shape;4751;p137"/>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37"/>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3" name="Google Shape;4753;p137"/>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37"/>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5" name="Google Shape;4755;p137"/>
              <p:cNvGrpSpPr/>
              <p:nvPr/>
            </p:nvGrpSpPr>
            <p:grpSpPr>
              <a:xfrm>
                <a:off x="5341723" y="3775957"/>
                <a:ext cx="31405" cy="26898"/>
                <a:chOff x="5341723" y="3775957"/>
                <a:chExt cx="31405" cy="26898"/>
              </a:xfrm>
            </p:grpSpPr>
            <p:sp>
              <p:nvSpPr>
                <p:cNvPr id="4756" name="Google Shape;4756;p137"/>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37"/>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137"/>
              <p:cNvGrpSpPr/>
              <p:nvPr/>
            </p:nvGrpSpPr>
            <p:grpSpPr>
              <a:xfrm>
                <a:off x="5439053" y="3699274"/>
                <a:ext cx="31405" cy="26898"/>
                <a:chOff x="5439053" y="3699274"/>
                <a:chExt cx="31405" cy="26898"/>
              </a:xfrm>
            </p:grpSpPr>
            <p:sp>
              <p:nvSpPr>
                <p:cNvPr id="4759" name="Google Shape;4759;p137"/>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37"/>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1" name="Google Shape;4761;p137"/>
              <p:cNvGrpSpPr/>
              <p:nvPr/>
            </p:nvGrpSpPr>
            <p:grpSpPr>
              <a:xfrm>
                <a:off x="5412414" y="3622307"/>
                <a:ext cx="31499" cy="26993"/>
                <a:chOff x="5412414" y="3622307"/>
                <a:chExt cx="31499" cy="26993"/>
              </a:xfrm>
            </p:grpSpPr>
            <p:sp>
              <p:nvSpPr>
                <p:cNvPr id="4762" name="Google Shape;4762;p137"/>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37"/>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137"/>
              <p:cNvGrpSpPr/>
              <p:nvPr/>
            </p:nvGrpSpPr>
            <p:grpSpPr>
              <a:xfrm>
                <a:off x="5476254" y="3473949"/>
                <a:ext cx="26835" cy="26930"/>
                <a:chOff x="5476254" y="3473949"/>
                <a:chExt cx="26835" cy="26930"/>
              </a:xfrm>
            </p:grpSpPr>
            <p:sp>
              <p:nvSpPr>
                <p:cNvPr id="4765" name="Google Shape;4765;p137"/>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37"/>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137"/>
              <p:cNvGrpSpPr/>
              <p:nvPr/>
            </p:nvGrpSpPr>
            <p:grpSpPr>
              <a:xfrm>
                <a:off x="5564547" y="3481594"/>
                <a:ext cx="31397" cy="26898"/>
                <a:chOff x="5564547" y="3481594"/>
                <a:chExt cx="31397" cy="26898"/>
              </a:xfrm>
            </p:grpSpPr>
            <p:sp>
              <p:nvSpPr>
                <p:cNvPr id="4768" name="Google Shape;4768;p137"/>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37"/>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0" name="Google Shape;4770;p137"/>
              <p:cNvGrpSpPr/>
              <p:nvPr/>
            </p:nvGrpSpPr>
            <p:grpSpPr>
              <a:xfrm>
                <a:off x="5534101" y="3470174"/>
                <a:ext cx="31397" cy="26906"/>
                <a:chOff x="5534101" y="3470174"/>
                <a:chExt cx="31397" cy="26906"/>
              </a:xfrm>
            </p:grpSpPr>
            <p:sp>
              <p:nvSpPr>
                <p:cNvPr id="4771" name="Google Shape;4771;p137"/>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37"/>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137"/>
              <p:cNvGrpSpPr/>
              <p:nvPr/>
            </p:nvGrpSpPr>
            <p:grpSpPr>
              <a:xfrm>
                <a:off x="5610879" y="3314486"/>
                <a:ext cx="31499" cy="26938"/>
                <a:chOff x="5610879" y="3314486"/>
                <a:chExt cx="31499" cy="26938"/>
              </a:xfrm>
            </p:grpSpPr>
            <p:sp>
              <p:nvSpPr>
                <p:cNvPr id="4774" name="Google Shape;4774;p137"/>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37"/>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137"/>
              <p:cNvGrpSpPr/>
              <p:nvPr/>
            </p:nvGrpSpPr>
            <p:grpSpPr>
              <a:xfrm>
                <a:off x="4834525" y="3501382"/>
                <a:ext cx="31499" cy="26898"/>
                <a:chOff x="4834525" y="3501382"/>
                <a:chExt cx="31499" cy="26898"/>
              </a:xfrm>
            </p:grpSpPr>
            <p:sp>
              <p:nvSpPr>
                <p:cNvPr id="4777" name="Google Shape;4777;p137"/>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37"/>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137"/>
              <p:cNvGrpSpPr/>
              <p:nvPr/>
            </p:nvGrpSpPr>
            <p:grpSpPr>
              <a:xfrm>
                <a:off x="4898460" y="3580158"/>
                <a:ext cx="31405" cy="26898"/>
                <a:chOff x="4898460" y="3580158"/>
                <a:chExt cx="31405" cy="26898"/>
              </a:xfrm>
            </p:grpSpPr>
            <p:sp>
              <p:nvSpPr>
                <p:cNvPr id="4780" name="Google Shape;4780;p137"/>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37"/>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137"/>
              <p:cNvGrpSpPr/>
              <p:nvPr/>
            </p:nvGrpSpPr>
            <p:grpSpPr>
              <a:xfrm>
                <a:off x="4882667" y="3608032"/>
                <a:ext cx="31499" cy="27001"/>
                <a:chOff x="4882667" y="3608032"/>
                <a:chExt cx="31499" cy="27001"/>
              </a:xfrm>
            </p:grpSpPr>
            <p:sp>
              <p:nvSpPr>
                <p:cNvPr id="4783" name="Google Shape;4783;p137"/>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37"/>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5" name="Google Shape;4785;p137"/>
              <p:cNvGrpSpPr/>
              <p:nvPr/>
            </p:nvGrpSpPr>
            <p:grpSpPr>
              <a:xfrm>
                <a:off x="4843373" y="3631407"/>
                <a:ext cx="16273" cy="16186"/>
                <a:chOff x="4843373" y="3631407"/>
                <a:chExt cx="16273" cy="16186"/>
              </a:xfrm>
            </p:grpSpPr>
            <p:sp>
              <p:nvSpPr>
                <p:cNvPr id="4786" name="Google Shape;4786;p137"/>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37"/>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137"/>
              <p:cNvGrpSpPr/>
              <p:nvPr/>
            </p:nvGrpSpPr>
            <p:grpSpPr>
              <a:xfrm>
                <a:off x="4727773" y="3591578"/>
                <a:ext cx="31499" cy="26898"/>
                <a:chOff x="4727773" y="3591578"/>
                <a:chExt cx="31499" cy="26898"/>
              </a:xfrm>
            </p:grpSpPr>
            <p:sp>
              <p:nvSpPr>
                <p:cNvPr id="4789" name="Google Shape;4789;p137"/>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37"/>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1" name="Google Shape;4791;p137"/>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37"/>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3" name="Google Shape;4793;p137"/>
              <p:cNvGrpSpPr/>
              <p:nvPr/>
            </p:nvGrpSpPr>
            <p:grpSpPr>
              <a:xfrm>
                <a:off x="4609421" y="3577398"/>
                <a:ext cx="31499" cy="27001"/>
                <a:chOff x="4609421" y="3577398"/>
                <a:chExt cx="31499" cy="27001"/>
              </a:xfrm>
            </p:grpSpPr>
            <p:sp>
              <p:nvSpPr>
                <p:cNvPr id="4794" name="Google Shape;4794;p137"/>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37"/>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137"/>
              <p:cNvGrpSpPr/>
              <p:nvPr/>
            </p:nvGrpSpPr>
            <p:grpSpPr>
              <a:xfrm>
                <a:off x="4649289" y="3577398"/>
                <a:ext cx="31499" cy="27001"/>
                <a:chOff x="4649289" y="3577398"/>
                <a:chExt cx="31499" cy="27001"/>
              </a:xfrm>
            </p:grpSpPr>
            <p:sp>
              <p:nvSpPr>
                <p:cNvPr id="4797" name="Google Shape;4797;p137"/>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37"/>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137"/>
              <p:cNvGrpSpPr/>
              <p:nvPr/>
            </p:nvGrpSpPr>
            <p:grpSpPr>
              <a:xfrm>
                <a:off x="4605614" y="3639523"/>
                <a:ext cx="31499" cy="26906"/>
                <a:chOff x="4605614" y="3639523"/>
                <a:chExt cx="31499" cy="26906"/>
              </a:xfrm>
            </p:grpSpPr>
            <p:sp>
              <p:nvSpPr>
                <p:cNvPr id="4800" name="Google Shape;4800;p137"/>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37"/>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137"/>
              <p:cNvGrpSpPr/>
              <p:nvPr/>
            </p:nvGrpSpPr>
            <p:grpSpPr>
              <a:xfrm>
                <a:off x="4785149" y="3618846"/>
                <a:ext cx="26930" cy="26843"/>
                <a:chOff x="4785149" y="3618846"/>
                <a:chExt cx="26930" cy="26843"/>
              </a:xfrm>
            </p:grpSpPr>
            <p:sp>
              <p:nvSpPr>
                <p:cNvPr id="4803" name="Google Shape;4803;p137"/>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37"/>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137"/>
              <p:cNvGrpSpPr/>
              <p:nvPr/>
            </p:nvGrpSpPr>
            <p:grpSpPr>
              <a:xfrm>
                <a:off x="4810167" y="3601567"/>
                <a:ext cx="31405" cy="26898"/>
                <a:chOff x="4810167" y="3601567"/>
                <a:chExt cx="31405" cy="26898"/>
              </a:xfrm>
            </p:grpSpPr>
            <p:sp>
              <p:nvSpPr>
                <p:cNvPr id="4806" name="Google Shape;4806;p137"/>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37"/>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137"/>
              <p:cNvGrpSpPr/>
              <p:nvPr/>
            </p:nvGrpSpPr>
            <p:grpSpPr>
              <a:xfrm>
                <a:off x="4831002" y="3373230"/>
                <a:ext cx="31405" cy="26898"/>
                <a:chOff x="4831002" y="3373230"/>
                <a:chExt cx="31405" cy="26898"/>
              </a:xfrm>
            </p:grpSpPr>
            <p:sp>
              <p:nvSpPr>
                <p:cNvPr id="4809" name="Google Shape;4809;p137"/>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37"/>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137"/>
              <p:cNvGrpSpPr/>
              <p:nvPr/>
            </p:nvGrpSpPr>
            <p:grpSpPr>
              <a:xfrm>
                <a:off x="4719311" y="3355054"/>
                <a:ext cx="31499" cy="27001"/>
                <a:chOff x="4719311" y="3355054"/>
                <a:chExt cx="31499" cy="27001"/>
              </a:xfrm>
            </p:grpSpPr>
            <p:sp>
              <p:nvSpPr>
                <p:cNvPr id="4812" name="Google Shape;4812;p137"/>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37"/>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137"/>
              <p:cNvGrpSpPr/>
              <p:nvPr/>
            </p:nvGrpSpPr>
            <p:grpSpPr>
              <a:xfrm>
                <a:off x="4798755" y="3450260"/>
                <a:ext cx="26930" cy="26930"/>
                <a:chOff x="4798755" y="3450260"/>
                <a:chExt cx="26930" cy="26930"/>
              </a:xfrm>
            </p:grpSpPr>
            <p:sp>
              <p:nvSpPr>
                <p:cNvPr id="4815" name="Google Shape;4815;p137"/>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37"/>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137"/>
              <p:cNvGrpSpPr/>
              <p:nvPr/>
            </p:nvGrpSpPr>
            <p:grpSpPr>
              <a:xfrm>
                <a:off x="4645576" y="3467555"/>
                <a:ext cx="31405" cy="26953"/>
                <a:chOff x="4645576" y="3467555"/>
                <a:chExt cx="31405" cy="26953"/>
              </a:xfrm>
            </p:grpSpPr>
            <p:sp>
              <p:nvSpPr>
                <p:cNvPr id="4818" name="Google Shape;4818;p137"/>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37"/>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137"/>
              <p:cNvGrpSpPr/>
              <p:nvPr/>
            </p:nvGrpSpPr>
            <p:grpSpPr>
              <a:xfrm>
                <a:off x="4687631" y="3583965"/>
                <a:ext cx="31499" cy="26898"/>
                <a:chOff x="4687631" y="3583965"/>
                <a:chExt cx="31499" cy="26898"/>
              </a:xfrm>
            </p:grpSpPr>
            <p:sp>
              <p:nvSpPr>
                <p:cNvPr id="4821" name="Google Shape;4821;p137"/>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37"/>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137"/>
              <p:cNvGrpSpPr/>
              <p:nvPr/>
            </p:nvGrpSpPr>
            <p:grpSpPr>
              <a:xfrm>
                <a:off x="4719311" y="3471314"/>
                <a:ext cx="31499" cy="27001"/>
                <a:chOff x="4719311" y="3471314"/>
                <a:chExt cx="31499" cy="27001"/>
              </a:xfrm>
            </p:grpSpPr>
            <p:sp>
              <p:nvSpPr>
                <p:cNvPr id="4824" name="Google Shape;4824;p137"/>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37"/>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137"/>
              <p:cNvGrpSpPr/>
              <p:nvPr/>
            </p:nvGrpSpPr>
            <p:grpSpPr>
              <a:xfrm>
                <a:off x="4719311" y="3434404"/>
                <a:ext cx="31499" cy="26898"/>
                <a:chOff x="4719311" y="3434404"/>
                <a:chExt cx="31499" cy="26898"/>
              </a:xfrm>
            </p:grpSpPr>
            <p:sp>
              <p:nvSpPr>
                <p:cNvPr id="4827" name="Google Shape;4827;p137"/>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37"/>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137"/>
              <p:cNvGrpSpPr/>
              <p:nvPr/>
            </p:nvGrpSpPr>
            <p:grpSpPr>
              <a:xfrm>
                <a:off x="4768876" y="3401772"/>
                <a:ext cx="31499" cy="26898"/>
                <a:chOff x="4768876" y="3401772"/>
                <a:chExt cx="31499" cy="26898"/>
              </a:xfrm>
            </p:grpSpPr>
            <p:sp>
              <p:nvSpPr>
                <p:cNvPr id="4830" name="Google Shape;4830;p137"/>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37"/>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137"/>
              <p:cNvGrpSpPr/>
              <p:nvPr/>
            </p:nvGrpSpPr>
            <p:grpSpPr>
              <a:xfrm>
                <a:off x="4762214" y="3471377"/>
                <a:ext cx="26938" cy="26938"/>
                <a:chOff x="4762214" y="3471377"/>
                <a:chExt cx="26938" cy="26938"/>
              </a:xfrm>
            </p:grpSpPr>
            <p:sp>
              <p:nvSpPr>
                <p:cNvPr id="4833" name="Google Shape;4833;p137"/>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37"/>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137"/>
              <p:cNvGrpSpPr/>
              <p:nvPr/>
            </p:nvGrpSpPr>
            <p:grpSpPr>
              <a:xfrm>
                <a:off x="4790473" y="3344782"/>
                <a:ext cx="31405" cy="26898"/>
                <a:chOff x="4790473" y="3344782"/>
                <a:chExt cx="31405" cy="26898"/>
              </a:xfrm>
            </p:grpSpPr>
            <p:sp>
              <p:nvSpPr>
                <p:cNvPr id="4836" name="Google Shape;4836;p137"/>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37"/>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137"/>
              <p:cNvGrpSpPr/>
              <p:nvPr/>
            </p:nvGrpSpPr>
            <p:grpSpPr>
              <a:xfrm>
                <a:off x="4823774" y="3950733"/>
                <a:ext cx="37398" cy="32034"/>
                <a:chOff x="4823774" y="3950733"/>
                <a:chExt cx="37398" cy="32034"/>
              </a:xfrm>
            </p:grpSpPr>
            <p:sp>
              <p:nvSpPr>
                <p:cNvPr id="4839" name="Google Shape;4839;p137"/>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37"/>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137"/>
              <p:cNvGrpSpPr/>
              <p:nvPr/>
            </p:nvGrpSpPr>
            <p:grpSpPr>
              <a:xfrm>
                <a:off x="4823396" y="4110566"/>
                <a:ext cx="31405" cy="26906"/>
                <a:chOff x="4823396" y="4110566"/>
                <a:chExt cx="31405" cy="26906"/>
              </a:xfrm>
            </p:grpSpPr>
            <p:sp>
              <p:nvSpPr>
                <p:cNvPr id="4842" name="Google Shape;4842;p137"/>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37"/>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137"/>
              <p:cNvGrpSpPr/>
              <p:nvPr/>
            </p:nvGrpSpPr>
            <p:grpSpPr>
              <a:xfrm>
                <a:off x="4838332" y="3821150"/>
                <a:ext cx="31499" cy="26898"/>
                <a:chOff x="4838332" y="3821150"/>
                <a:chExt cx="31499" cy="26898"/>
              </a:xfrm>
            </p:grpSpPr>
            <p:sp>
              <p:nvSpPr>
                <p:cNvPr id="4845" name="Google Shape;4845;p137"/>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37"/>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137"/>
              <p:cNvGrpSpPr/>
              <p:nvPr/>
            </p:nvGrpSpPr>
            <p:grpSpPr>
              <a:xfrm>
                <a:off x="4661275" y="3815007"/>
                <a:ext cx="36824" cy="31523"/>
                <a:chOff x="4661275" y="3815007"/>
                <a:chExt cx="36824" cy="31523"/>
              </a:xfrm>
            </p:grpSpPr>
            <p:sp>
              <p:nvSpPr>
                <p:cNvPr id="4848" name="Google Shape;4848;p137"/>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37"/>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137"/>
              <p:cNvGrpSpPr/>
              <p:nvPr/>
            </p:nvGrpSpPr>
            <p:grpSpPr>
              <a:xfrm>
                <a:off x="4558998" y="3851037"/>
                <a:ext cx="33591" cy="28699"/>
                <a:chOff x="4558998" y="3851037"/>
                <a:chExt cx="33591" cy="28699"/>
              </a:xfrm>
            </p:grpSpPr>
            <p:sp>
              <p:nvSpPr>
                <p:cNvPr id="4851" name="Google Shape;4851;p137"/>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37"/>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137"/>
              <p:cNvGrpSpPr/>
              <p:nvPr/>
            </p:nvGrpSpPr>
            <p:grpSpPr>
              <a:xfrm>
                <a:off x="4696762" y="3638587"/>
                <a:ext cx="33591" cy="28794"/>
                <a:chOff x="4696762" y="3638587"/>
                <a:chExt cx="33591" cy="28794"/>
              </a:xfrm>
            </p:grpSpPr>
            <p:sp>
              <p:nvSpPr>
                <p:cNvPr id="4854" name="Google Shape;4854;p137"/>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37"/>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137"/>
              <p:cNvGrpSpPr/>
              <p:nvPr/>
            </p:nvGrpSpPr>
            <p:grpSpPr>
              <a:xfrm>
                <a:off x="4929479" y="3939140"/>
                <a:ext cx="33497" cy="28692"/>
                <a:chOff x="4929479" y="3939140"/>
                <a:chExt cx="33497" cy="28692"/>
              </a:xfrm>
            </p:grpSpPr>
            <p:sp>
              <p:nvSpPr>
                <p:cNvPr id="4857" name="Google Shape;4857;p137"/>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37"/>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137"/>
              <p:cNvGrpSpPr/>
              <p:nvPr/>
            </p:nvGrpSpPr>
            <p:grpSpPr>
              <a:xfrm>
                <a:off x="4907119" y="3986039"/>
                <a:ext cx="33497" cy="28699"/>
                <a:chOff x="4907119" y="3986039"/>
                <a:chExt cx="33497" cy="28699"/>
              </a:xfrm>
            </p:grpSpPr>
            <p:sp>
              <p:nvSpPr>
                <p:cNvPr id="4860" name="Google Shape;4860;p137"/>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37"/>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137"/>
              <p:cNvGrpSpPr/>
              <p:nvPr/>
            </p:nvGrpSpPr>
            <p:grpSpPr>
              <a:xfrm>
                <a:off x="4911783" y="4048102"/>
                <a:ext cx="33591" cy="28762"/>
                <a:chOff x="4911783" y="4048102"/>
                <a:chExt cx="33591" cy="28762"/>
              </a:xfrm>
            </p:grpSpPr>
            <p:sp>
              <p:nvSpPr>
                <p:cNvPr id="4863" name="Google Shape;4863;p137"/>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37"/>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5" name="Google Shape;4865;p137"/>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37"/>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7" name="Google Shape;4867;p137"/>
              <p:cNvGrpSpPr/>
              <p:nvPr/>
            </p:nvGrpSpPr>
            <p:grpSpPr>
              <a:xfrm>
                <a:off x="4762623" y="3837847"/>
                <a:ext cx="42416" cy="36273"/>
                <a:chOff x="4762623" y="3837847"/>
                <a:chExt cx="42416" cy="36273"/>
              </a:xfrm>
            </p:grpSpPr>
            <p:sp>
              <p:nvSpPr>
                <p:cNvPr id="4868" name="Google Shape;4868;p137"/>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37"/>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137"/>
              <p:cNvGrpSpPr/>
              <p:nvPr/>
            </p:nvGrpSpPr>
            <p:grpSpPr>
              <a:xfrm>
                <a:off x="4746044" y="4104966"/>
                <a:ext cx="33497" cy="28699"/>
                <a:chOff x="4746044" y="4104966"/>
                <a:chExt cx="33497" cy="28699"/>
              </a:xfrm>
            </p:grpSpPr>
            <p:sp>
              <p:nvSpPr>
                <p:cNvPr id="4871" name="Google Shape;4871;p137"/>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37"/>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137"/>
              <p:cNvGrpSpPr/>
              <p:nvPr/>
            </p:nvGrpSpPr>
            <p:grpSpPr>
              <a:xfrm>
                <a:off x="4859646" y="4162554"/>
                <a:ext cx="33591" cy="28762"/>
                <a:chOff x="4859646" y="4162554"/>
                <a:chExt cx="33591" cy="28762"/>
              </a:xfrm>
            </p:grpSpPr>
            <p:sp>
              <p:nvSpPr>
                <p:cNvPr id="4874" name="Google Shape;4874;p137"/>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37"/>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6" name="Google Shape;4876;p137"/>
            <p:cNvGrpSpPr/>
            <p:nvPr/>
          </p:nvGrpSpPr>
          <p:grpSpPr>
            <a:xfrm>
              <a:off x="3597785" y="3274438"/>
              <a:ext cx="855610" cy="1122100"/>
              <a:chOff x="3597785" y="3274438"/>
              <a:chExt cx="855610" cy="1122100"/>
            </a:xfrm>
          </p:grpSpPr>
          <p:grpSp>
            <p:nvGrpSpPr>
              <p:cNvPr id="4877" name="Google Shape;4877;p137"/>
              <p:cNvGrpSpPr/>
              <p:nvPr/>
            </p:nvGrpSpPr>
            <p:grpSpPr>
              <a:xfrm>
                <a:off x="3617857" y="3284717"/>
                <a:ext cx="826785" cy="1099165"/>
                <a:chOff x="3617857" y="3284717"/>
                <a:chExt cx="826785" cy="1099165"/>
              </a:xfrm>
            </p:grpSpPr>
            <p:sp>
              <p:nvSpPr>
                <p:cNvPr id="4878" name="Google Shape;4878;p137"/>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37"/>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37"/>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37"/>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37"/>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37"/>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37"/>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37"/>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37"/>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37"/>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37"/>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37"/>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37"/>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37"/>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37"/>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37"/>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37"/>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37"/>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37"/>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37"/>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37"/>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37"/>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37"/>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37"/>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37"/>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37"/>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37"/>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37"/>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37"/>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37"/>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37"/>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37"/>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37"/>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37"/>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37"/>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37"/>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37"/>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37"/>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37"/>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37"/>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37"/>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37"/>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37"/>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37"/>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37"/>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37"/>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37"/>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37"/>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37"/>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37"/>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37"/>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37"/>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37"/>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37"/>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37"/>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37"/>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137"/>
              <p:cNvGrpSpPr/>
              <p:nvPr/>
            </p:nvGrpSpPr>
            <p:grpSpPr>
              <a:xfrm>
                <a:off x="4180904" y="4251758"/>
                <a:ext cx="37783" cy="32420"/>
                <a:chOff x="4180904" y="4251758"/>
                <a:chExt cx="37783" cy="32420"/>
              </a:xfrm>
            </p:grpSpPr>
            <p:sp>
              <p:nvSpPr>
                <p:cNvPr id="4935" name="Google Shape;4935;p137"/>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37"/>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7" name="Google Shape;4937;p137"/>
              <p:cNvGrpSpPr/>
              <p:nvPr/>
            </p:nvGrpSpPr>
            <p:grpSpPr>
              <a:xfrm>
                <a:off x="4201644" y="4081324"/>
                <a:ext cx="37783" cy="32364"/>
                <a:chOff x="4201644" y="4081324"/>
                <a:chExt cx="37783" cy="32364"/>
              </a:xfrm>
            </p:grpSpPr>
            <p:sp>
              <p:nvSpPr>
                <p:cNvPr id="4938" name="Google Shape;4938;p137"/>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37"/>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137"/>
              <p:cNvGrpSpPr/>
              <p:nvPr/>
            </p:nvGrpSpPr>
            <p:grpSpPr>
              <a:xfrm>
                <a:off x="4284416" y="3887428"/>
                <a:ext cx="37783" cy="32451"/>
                <a:chOff x="4284416" y="3887428"/>
                <a:chExt cx="37783" cy="32451"/>
              </a:xfrm>
            </p:grpSpPr>
            <p:sp>
              <p:nvSpPr>
                <p:cNvPr id="4941" name="Google Shape;4941;p137"/>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37"/>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137"/>
              <p:cNvGrpSpPr/>
              <p:nvPr/>
            </p:nvGrpSpPr>
            <p:grpSpPr>
              <a:xfrm>
                <a:off x="4223721" y="3860404"/>
                <a:ext cx="37870" cy="32364"/>
                <a:chOff x="4223721" y="3860404"/>
                <a:chExt cx="37870" cy="32364"/>
              </a:xfrm>
            </p:grpSpPr>
            <p:sp>
              <p:nvSpPr>
                <p:cNvPr id="4944" name="Google Shape;4944;p137"/>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37"/>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137"/>
              <p:cNvGrpSpPr/>
              <p:nvPr/>
            </p:nvGrpSpPr>
            <p:grpSpPr>
              <a:xfrm>
                <a:off x="4104889" y="3699242"/>
                <a:ext cx="37776" cy="32357"/>
                <a:chOff x="4104889" y="3699242"/>
                <a:chExt cx="37776" cy="32357"/>
              </a:xfrm>
            </p:grpSpPr>
            <p:sp>
              <p:nvSpPr>
                <p:cNvPr id="4947" name="Google Shape;4947;p137"/>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37"/>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9" name="Google Shape;4949;p137"/>
              <p:cNvGrpSpPr/>
              <p:nvPr/>
            </p:nvGrpSpPr>
            <p:grpSpPr>
              <a:xfrm>
                <a:off x="4143608" y="3475121"/>
                <a:ext cx="37878" cy="32420"/>
                <a:chOff x="4143608" y="3475121"/>
                <a:chExt cx="37878" cy="32420"/>
              </a:xfrm>
            </p:grpSpPr>
            <p:sp>
              <p:nvSpPr>
                <p:cNvPr id="4950" name="Google Shape;4950;p137"/>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37"/>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137"/>
              <p:cNvGrpSpPr/>
              <p:nvPr/>
            </p:nvGrpSpPr>
            <p:grpSpPr>
              <a:xfrm>
                <a:off x="4217248" y="3570893"/>
                <a:ext cx="37776" cy="32364"/>
                <a:chOff x="4217248" y="3570893"/>
                <a:chExt cx="37776" cy="32364"/>
              </a:xfrm>
            </p:grpSpPr>
            <p:sp>
              <p:nvSpPr>
                <p:cNvPr id="4953" name="Google Shape;4953;p137"/>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37"/>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137"/>
              <p:cNvGrpSpPr/>
              <p:nvPr/>
            </p:nvGrpSpPr>
            <p:grpSpPr>
              <a:xfrm>
                <a:off x="4255307" y="3431612"/>
                <a:ext cx="37776" cy="32451"/>
                <a:chOff x="4255307" y="3431612"/>
                <a:chExt cx="37776" cy="32451"/>
              </a:xfrm>
            </p:grpSpPr>
            <p:sp>
              <p:nvSpPr>
                <p:cNvPr id="4956" name="Google Shape;4956;p137"/>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37"/>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137"/>
              <p:cNvGrpSpPr/>
              <p:nvPr/>
            </p:nvGrpSpPr>
            <p:grpSpPr>
              <a:xfrm>
                <a:off x="3853052" y="3577398"/>
                <a:ext cx="37776" cy="32420"/>
                <a:chOff x="3853052" y="3577398"/>
                <a:chExt cx="37776" cy="32420"/>
              </a:xfrm>
            </p:grpSpPr>
            <p:sp>
              <p:nvSpPr>
                <p:cNvPr id="4959" name="Google Shape;4959;p137"/>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37"/>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137"/>
              <p:cNvGrpSpPr/>
              <p:nvPr/>
            </p:nvGrpSpPr>
            <p:grpSpPr>
              <a:xfrm>
                <a:off x="4039908" y="3412107"/>
                <a:ext cx="37776" cy="32357"/>
                <a:chOff x="4039908" y="3412107"/>
                <a:chExt cx="37776" cy="32357"/>
              </a:xfrm>
            </p:grpSpPr>
            <p:sp>
              <p:nvSpPr>
                <p:cNvPr id="4962" name="Google Shape;4962;p137"/>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37"/>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137"/>
              <p:cNvGrpSpPr/>
              <p:nvPr/>
            </p:nvGrpSpPr>
            <p:grpSpPr>
              <a:xfrm>
                <a:off x="4017360" y="3342061"/>
                <a:ext cx="37870" cy="32380"/>
                <a:chOff x="4017360" y="3342061"/>
                <a:chExt cx="37870" cy="32380"/>
              </a:xfrm>
            </p:grpSpPr>
            <p:sp>
              <p:nvSpPr>
                <p:cNvPr id="4965" name="Google Shape;4965;p137"/>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37"/>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7" name="Google Shape;4967;p137"/>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37"/>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9" name="Google Shape;4969;p137"/>
              <p:cNvGrpSpPr/>
              <p:nvPr/>
            </p:nvGrpSpPr>
            <p:grpSpPr>
              <a:xfrm>
                <a:off x="3750870" y="3418650"/>
                <a:ext cx="37776" cy="32380"/>
                <a:chOff x="3750870" y="3418650"/>
                <a:chExt cx="37776" cy="32380"/>
              </a:xfrm>
            </p:grpSpPr>
            <p:sp>
              <p:nvSpPr>
                <p:cNvPr id="4970" name="Google Shape;4970;p137"/>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37"/>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137"/>
              <p:cNvGrpSpPr/>
              <p:nvPr/>
            </p:nvGrpSpPr>
            <p:grpSpPr>
              <a:xfrm>
                <a:off x="3632509" y="3274438"/>
                <a:ext cx="37783" cy="32357"/>
                <a:chOff x="3632509" y="3274438"/>
                <a:chExt cx="37783" cy="32357"/>
              </a:xfrm>
            </p:grpSpPr>
            <p:sp>
              <p:nvSpPr>
                <p:cNvPr id="4973" name="Google Shape;4973;p137"/>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37"/>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137"/>
              <p:cNvGrpSpPr/>
              <p:nvPr/>
            </p:nvGrpSpPr>
            <p:grpSpPr>
              <a:xfrm>
                <a:off x="3906424" y="3297561"/>
                <a:ext cx="37776" cy="32451"/>
                <a:chOff x="3906424" y="3297561"/>
                <a:chExt cx="37776" cy="32451"/>
              </a:xfrm>
            </p:grpSpPr>
            <p:sp>
              <p:nvSpPr>
                <p:cNvPr id="4976" name="Google Shape;4976;p137"/>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37"/>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137"/>
              <p:cNvGrpSpPr/>
              <p:nvPr/>
            </p:nvGrpSpPr>
            <p:grpSpPr>
              <a:xfrm>
                <a:off x="3866084" y="3412107"/>
                <a:ext cx="37776" cy="32357"/>
                <a:chOff x="3866084" y="3412107"/>
                <a:chExt cx="37776" cy="32357"/>
              </a:xfrm>
            </p:grpSpPr>
            <p:sp>
              <p:nvSpPr>
                <p:cNvPr id="4979" name="Google Shape;4979;p137"/>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37"/>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137"/>
              <p:cNvGrpSpPr/>
              <p:nvPr/>
            </p:nvGrpSpPr>
            <p:grpSpPr>
              <a:xfrm>
                <a:off x="4023919" y="3766409"/>
                <a:ext cx="37783" cy="32357"/>
                <a:chOff x="4023919" y="3766409"/>
                <a:chExt cx="37783" cy="32357"/>
              </a:xfrm>
            </p:grpSpPr>
            <p:sp>
              <p:nvSpPr>
                <p:cNvPr id="4982" name="Google Shape;4982;p137"/>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37"/>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137"/>
              <p:cNvGrpSpPr/>
              <p:nvPr/>
            </p:nvGrpSpPr>
            <p:grpSpPr>
              <a:xfrm>
                <a:off x="3973882" y="3779449"/>
                <a:ext cx="37776" cy="32357"/>
                <a:chOff x="3973882" y="3779449"/>
                <a:chExt cx="37776" cy="32357"/>
              </a:xfrm>
            </p:grpSpPr>
            <p:sp>
              <p:nvSpPr>
                <p:cNvPr id="4985" name="Google Shape;4985;p137"/>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37"/>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137"/>
              <p:cNvGrpSpPr/>
              <p:nvPr/>
            </p:nvGrpSpPr>
            <p:grpSpPr>
              <a:xfrm>
                <a:off x="4073398" y="3838028"/>
                <a:ext cx="37776" cy="32380"/>
                <a:chOff x="4073398" y="3838028"/>
                <a:chExt cx="37776" cy="32380"/>
              </a:xfrm>
            </p:grpSpPr>
            <p:sp>
              <p:nvSpPr>
                <p:cNvPr id="4988" name="Google Shape;4988;p137"/>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37"/>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137"/>
              <p:cNvGrpSpPr/>
              <p:nvPr/>
            </p:nvGrpSpPr>
            <p:grpSpPr>
              <a:xfrm>
                <a:off x="4342672" y="4144496"/>
                <a:ext cx="37752" cy="32364"/>
                <a:chOff x="4342672" y="4144496"/>
                <a:chExt cx="37752" cy="32364"/>
              </a:xfrm>
            </p:grpSpPr>
            <p:sp>
              <p:nvSpPr>
                <p:cNvPr id="4991" name="Google Shape;4991;p137"/>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37"/>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137"/>
              <p:cNvGrpSpPr/>
              <p:nvPr/>
            </p:nvGrpSpPr>
            <p:grpSpPr>
              <a:xfrm>
                <a:off x="4406386" y="4056872"/>
                <a:ext cx="37783" cy="32364"/>
                <a:chOff x="4406386" y="4056872"/>
                <a:chExt cx="37783" cy="32364"/>
              </a:xfrm>
            </p:grpSpPr>
            <p:sp>
              <p:nvSpPr>
                <p:cNvPr id="4994" name="Google Shape;4994;p137"/>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37"/>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137"/>
              <p:cNvGrpSpPr/>
              <p:nvPr/>
            </p:nvGrpSpPr>
            <p:grpSpPr>
              <a:xfrm>
                <a:off x="4284416" y="4245254"/>
                <a:ext cx="37783" cy="32357"/>
                <a:chOff x="4284416" y="4245254"/>
                <a:chExt cx="37783" cy="32357"/>
              </a:xfrm>
            </p:grpSpPr>
            <p:sp>
              <p:nvSpPr>
                <p:cNvPr id="4997" name="Google Shape;4997;p137"/>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37"/>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137"/>
              <p:cNvGrpSpPr/>
              <p:nvPr/>
            </p:nvGrpSpPr>
            <p:grpSpPr>
              <a:xfrm>
                <a:off x="4219057" y="4331258"/>
                <a:ext cx="37776" cy="32364"/>
                <a:chOff x="4219057" y="4331258"/>
                <a:chExt cx="37776" cy="32364"/>
              </a:xfrm>
            </p:grpSpPr>
            <p:sp>
              <p:nvSpPr>
                <p:cNvPr id="5000" name="Google Shape;5000;p137"/>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37"/>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137"/>
              <p:cNvGrpSpPr/>
              <p:nvPr/>
            </p:nvGrpSpPr>
            <p:grpSpPr>
              <a:xfrm>
                <a:off x="4204122" y="4141688"/>
                <a:ext cx="33497" cy="28699"/>
                <a:chOff x="4204122" y="4141688"/>
                <a:chExt cx="33497" cy="28699"/>
              </a:xfrm>
            </p:grpSpPr>
            <p:sp>
              <p:nvSpPr>
                <p:cNvPr id="5003" name="Google Shape;5003;p137"/>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37"/>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137"/>
              <p:cNvGrpSpPr/>
              <p:nvPr/>
            </p:nvGrpSpPr>
            <p:grpSpPr>
              <a:xfrm>
                <a:off x="4301546" y="4003869"/>
                <a:ext cx="38916" cy="33324"/>
                <a:chOff x="4301546" y="4003869"/>
                <a:chExt cx="38916" cy="33324"/>
              </a:xfrm>
            </p:grpSpPr>
            <p:sp>
              <p:nvSpPr>
                <p:cNvPr id="5006" name="Google Shape;5006;p137"/>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37"/>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137"/>
              <p:cNvGrpSpPr/>
              <p:nvPr/>
            </p:nvGrpSpPr>
            <p:grpSpPr>
              <a:xfrm>
                <a:off x="4210681" y="3924669"/>
                <a:ext cx="36549" cy="31366"/>
                <a:chOff x="4210681" y="3924669"/>
                <a:chExt cx="36549" cy="31366"/>
              </a:xfrm>
            </p:grpSpPr>
            <p:sp>
              <p:nvSpPr>
                <p:cNvPr id="5009" name="Google Shape;5009;p137"/>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37"/>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137"/>
              <p:cNvGrpSpPr/>
              <p:nvPr/>
            </p:nvGrpSpPr>
            <p:grpSpPr>
              <a:xfrm>
                <a:off x="3987771" y="3628874"/>
                <a:ext cx="31499" cy="26993"/>
                <a:chOff x="3987771" y="3628874"/>
                <a:chExt cx="31499" cy="26993"/>
              </a:xfrm>
            </p:grpSpPr>
            <p:sp>
              <p:nvSpPr>
                <p:cNvPr id="5012" name="Google Shape;5012;p137"/>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37"/>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137"/>
              <p:cNvGrpSpPr/>
              <p:nvPr/>
            </p:nvGrpSpPr>
            <p:grpSpPr>
              <a:xfrm>
                <a:off x="4087382" y="3775674"/>
                <a:ext cx="31405" cy="26898"/>
                <a:chOff x="4087382" y="3775674"/>
                <a:chExt cx="31405" cy="26898"/>
              </a:xfrm>
            </p:grpSpPr>
            <p:sp>
              <p:nvSpPr>
                <p:cNvPr id="5015" name="Google Shape;5015;p137"/>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37"/>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7" name="Google Shape;5017;p137"/>
              <p:cNvGrpSpPr/>
              <p:nvPr/>
            </p:nvGrpSpPr>
            <p:grpSpPr>
              <a:xfrm>
                <a:off x="4118873" y="3856637"/>
                <a:ext cx="31405" cy="26906"/>
                <a:chOff x="4118873" y="3856637"/>
                <a:chExt cx="31405" cy="26906"/>
              </a:xfrm>
            </p:grpSpPr>
            <p:sp>
              <p:nvSpPr>
                <p:cNvPr id="5018" name="Google Shape;5018;p137"/>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37"/>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0" name="Google Shape;5020;p137"/>
              <p:cNvGrpSpPr/>
              <p:nvPr/>
            </p:nvGrpSpPr>
            <p:grpSpPr>
              <a:xfrm>
                <a:off x="4168541" y="3639523"/>
                <a:ext cx="31499" cy="26906"/>
                <a:chOff x="4168541" y="3639523"/>
                <a:chExt cx="31499" cy="26906"/>
              </a:xfrm>
            </p:grpSpPr>
            <p:sp>
              <p:nvSpPr>
                <p:cNvPr id="5021" name="Google Shape;5021;p137"/>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37"/>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137"/>
              <p:cNvGrpSpPr/>
              <p:nvPr/>
            </p:nvGrpSpPr>
            <p:grpSpPr>
              <a:xfrm>
                <a:off x="3965789" y="3393545"/>
                <a:ext cx="31405" cy="26945"/>
                <a:chOff x="3965789" y="3393545"/>
                <a:chExt cx="31405" cy="26945"/>
              </a:xfrm>
            </p:grpSpPr>
            <p:sp>
              <p:nvSpPr>
                <p:cNvPr id="5024" name="Google Shape;5024;p137"/>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37"/>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137"/>
              <p:cNvGrpSpPr/>
              <p:nvPr/>
            </p:nvGrpSpPr>
            <p:grpSpPr>
              <a:xfrm>
                <a:off x="3925166" y="3491008"/>
                <a:ext cx="31405" cy="27001"/>
                <a:chOff x="3925166" y="3491008"/>
                <a:chExt cx="31405" cy="27001"/>
              </a:xfrm>
            </p:grpSpPr>
            <p:sp>
              <p:nvSpPr>
                <p:cNvPr id="5027" name="Google Shape;5027;p137"/>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37"/>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137"/>
              <p:cNvGrpSpPr/>
              <p:nvPr/>
            </p:nvGrpSpPr>
            <p:grpSpPr>
              <a:xfrm>
                <a:off x="3682845" y="3340976"/>
                <a:ext cx="31397" cy="26898"/>
                <a:chOff x="3682845" y="3340976"/>
                <a:chExt cx="31397" cy="26898"/>
              </a:xfrm>
            </p:grpSpPr>
            <p:sp>
              <p:nvSpPr>
                <p:cNvPr id="5030" name="Google Shape;5030;p137"/>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37"/>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137"/>
              <p:cNvGrpSpPr/>
              <p:nvPr/>
            </p:nvGrpSpPr>
            <p:grpSpPr>
              <a:xfrm>
                <a:off x="3795393" y="3353725"/>
                <a:ext cx="31499" cy="26993"/>
                <a:chOff x="3795393" y="3353725"/>
                <a:chExt cx="31499" cy="26993"/>
              </a:xfrm>
            </p:grpSpPr>
            <p:sp>
              <p:nvSpPr>
                <p:cNvPr id="5033" name="Google Shape;5033;p137"/>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37"/>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137"/>
              <p:cNvGrpSpPr/>
              <p:nvPr/>
            </p:nvGrpSpPr>
            <p:grpSpPr>
              <a:xfrm>
                <a:off x="4176909" y="4363221"/>
                <a:ext cx="38924" cy="33316"/>
                <a:chOff x="4176909" y="4363221"/>
                <a:chExt cx="38924" cy="33316"/>
              </a:xfrm>
            </p:grpSpPr>
            <p:sp>
              <p:nvSpPr>
                <p:cNvPr id="5036" name="Google Shape;5036;p137"/>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37"/>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137"/>
              <p:cNvGrpSpPr/>
              <p:nvPr/>
            </p:nvGrpSpPr>
            <p:grpSpPr>
              <a:xfrm>
                <a:off x="4226191" y="4007660"/>
                <a:ext cx="33560" cy="28770"/>
                <a:chOff x="4226191" y="4007660"/>
                <a:chExt cx="33560" cy="28770"/>
              </a:xfrm>
            </p:grpSpPr>
            <p:sp>
              <p:nvSpPr>
                <p:cNvPr id="5039" name="Google Shape;5039;p137"/>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37"/>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137"/>
              <p:cNvGrpSpPr/>
              <p:nvPr/>
            </p:nvGrpSpPr>
            <p:grpSpPr>
              <a:xfrm>
                <a:off x="3597785" y="3377045"/>
                <a:ext cx="33591" cy="28699"/>
                <a:chOff x="3597785" y="3377045"/>
                <a:chExt cx="33591" cy="28699"/>
              </a:xfrm>
            </p:grpSpPr>
            <p:sp>
              <p:nvSpPr>
                <p:cNvPr id="5042" name="Google Shape;5042;p137"/>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37"/>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137"/>
              <p:cNvGrpSpPr/>
              <p:nvPr/>
            </p:nvGrpSpPr>
            <p:grpSpPr>
              <a:xfrm>
                <a:off x="3887870" y="3669796"/>
                <a:ext cx="33591" cy="28692"/>
                <a:chOff x="3887870" y="3669796"/>
                <a:chExt cx="33591" cy="28692"/>
              </a:xfrm>
            </p:grpSpPr>
            <p:sp>
              <p:nvSpPr>
                <p:cNvPr id="5045" name="Google Shape;5045;p137"/>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37"/>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7" name="Google Shape;5047;p137"/>
              <p:cNvGrpSpPr/>
              <p:nvPr/>
            </p:nvGrpSpPr>
            <p:grpSpPr>
              <a:xfrm>
                <a:off x="3818320" y="3481625"/>
                <a:ext cx="33497" cy="28770"/>
                <a:chOff x="3818320" y="3481625"/>
                <a:chExt cx="33497" cy="28770"/>
              </a:xfrm>
            </p:grpSpPr>
            <p:sp>
              <p:nvSpPr>
                <p:cNvPr id="5048" name="Google Shape;5048;p137"/>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37"/>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0" name="Google Shape;5050;p137"/>
              <p:cNvGrpSpPr/>
              <p:nvPr/>
            </p:nvGrpSpPr>
            <p:grpSpPr>
              <a:xfrm>
                <a:off x="4278139" y="4120948"/>
                <a:ext cx="37492" cy="32129"/>
                <a:chOff x="4278139" y="4120948"/>
                <a:chExt cx="37492" cy="32129"/>
              </a:xfrm>
            </p:grpSpPr>
            <p:sp>
              <p:nvSpPr>
                <p:cNvPr id="5051" name="Google Shape;5051;p137"/>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37"/>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137"/>
              <p:cNvGrpSpPr/>
              <p:nvPr/>
            </p:nvGrpSpPr>
            <p:grpSpPr>
              <a:xfrm>
                <a:off x="4419898" y="3977388"/>
                <a:ext cx="33497" cy="28692"/>
                <a:chOff x="4419898" y="3977388"/>
                <a:chExt cx="33497" cy="28692"/>
              </a:xfrm>
            </p:grpSpPr>
            <p:sp>
              <p:nvSpPr>
                <p:cNvPr id="5054" name="Google Shape;5054;p137"/>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37"/>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137"/>
              <p:cNvGrpSpPr/>
              <p:nvPr/>
            </p:nvGrpSpPr>
            <p:grpSpPr>
              <a:xfrm>
                <a:off x="4158930" y="4034684"/>
                <a:ext cx="33497" cy="28762"/>
                <a:chOff x="4158930" y="4034684"/>
                <a:chExt cx="33497" cy="28762"/>
              </a:xfrm>
            </p:grpSpPr>
            <p:sp>
              <p:nvSpPr>
                <p:cNvPr id="5057" name="Google Shape;5057;p137"/>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37"/>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137"/>
              <p:cNvGrpSpPr/>
              <p:nvPr/>
            </p:nvGrpSpPr>
            <p:grpSpPr>
              <a:xfrm>
                <a:off x="4134949" y="3957049"/>
                <a:ext cx="33497" cy="28770"/>
                <a:chOff x="4134949" y="3957049"/>
                <a:chExt cx="33497" cy="28770"/>
              </a:xfrm>
            </p:grpSpPr>
            <p:sp>
              <p:nvSpPr>
                <p:cNvPr id="5060" name="Google Shape;5060;p137"/>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37"/>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137"/>
              <p:cNvGrpSpPr/>
              <p:nvPr/>
            </p:nvGrpSpPr>
            <p:grpSpPr>
              <a:xfrm>
                <a:off x="4193653" y="4184403"/>
                <a:ext cx="43580" cy="37264"/>
                <a:chOff x="4193653" y="4184403"/>
                <a:chExt cx="43580" cy="37264"/>
              </a:xfrm>
            </p:grpSpPr>
            <p:sp>
              <p:nvSpPr>
                <p:cNvPr id="5063" name="Google Shape;5063;p137"/>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37"/>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137"/>
              <p:cNvGrpSpPr/>
              <p:nvPr/>
            </p:nvGrpSpPr>
            <p:grpSpPr>
              <a:xfrm>
                <a:off x="4343600" y="3943844"/>
                <a:ext cx="43580" cy="37312"/>
                <a:chOff x="4343600" y="3943844"/>
                <a:chExt cx="43580" cy="37312"/>
              </a:xfrm>
            </p:grpSpPr>
            <p:sp>
              <p:nvSpPr>
                <p:cNvPr id="5066" name="Google Shape;5066;p137"/>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37"/>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137"/>
              <p:cNvGrpSpPr/>
              <p:nvPr/>
            </p:nvGrpSpPr>
            <p:grpSpPr>
              <a:xfrm>
                <a:off x="4172339" y="3381693"/>
                <a:ext cx="31499" cy="27001"/>
                <a:chOff x="4172339" y="3381693"/>
                <a:chExt cx="31499" cy="27001"/>
              </a:xfrm>
            </p:grpSpPr>
            <p:sp>
              <p:nvSpPr>
                <p:cNvPr id="5069" name="Google Shape;5069;p137"/>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37"/>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66"/>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 you know what helps you make your point clear? Lists like this one:</a:t>
            </a:r>
            <a:endParaRPr>
              <a:solidFill>
                <a:schemeClr val="dk1"/>
              </a:solidFill>
            </a:endParaRPr>
          </a:p>
          <a:p>
            <a:pPr indent="-317500" lvl="0" marL="457200" rtl="0" algn="l">
              <a:spcBef>
                <a:spcPts val="1000"/>
              </a:spcBef>
              <a:spcAft>
                <a:spcPts val="0"/>
              </a:spcAft>
              <a:buSzPts val="1400"/>
              <a:buChar char="●"/>
            </a:pPr>
            <a:r>
              <a:rPr lang="en">
                <a:solidFill>
                  <a:schemeClr val="dk1"/>
                </a:solidFill>
              </a:rPr>
              <a:t> Because they’re simple</a:t>
            </a:r>
            <a:endParaRPr>
              <a:solidFill>
                <a:schemeClr val="dk1"/>
              </a:solidFill>
            </a:endParaRPr>
          </a:p>
          <a:p>
            <a:pPr indent="-317500" lvl="0" marL="457200" rtl="0" algn="l">
              <a:spcBef>
                <a:spcPts val="0"/>
              </a:spcBef>
              <a:spcAft>
                <a:spcPts val="0"/>
              </a:spcAft>
              <a:buSzPts val="1400"/>
              <a:buChar char="●"/>
            </a:pPr>
            <a:r>
              <a:rPr lang="en">
                <a:solidFill>
                  <a:schemeClr val="dk1"/>
                </a:solidFill>
              </a:rPr>
              <a:t> You can organize your ideas clearly</a:t>
            </a:r>
            <a:endParaRPr>
              <a:solidFill>
                <a:schemeClr val="dk1"/>
              </a:solidFill>
            </a:endParaRPr>
          </a:p>
          <a:p>
            <a:pPr indent="-317500" lvl="0" marL="457200" rtl="0" algn="l">
              <a:spcBef>
                <a:spcPts val="0"/>
              </a:spcBef>
              <a:spcAft>
                <a:spcPts val="0"/>
              </a:spcAft>
              <a:buSzPts val="1400"/>
              <a:buChar char="●"/>
            </a:pPr>
            <a:r>
              <a:rPr lang="en">
                <a:solidFill>
                  <a:schemeClr val="dk1"/>
                </a:solidFill>
              </a:rPr>
              <a:t> And because you’ll never forget to buy milk!</a:t>
            </a:r>
            <a:endParaRPr>
              <a:solidFill>
                <a:schemeClr val="dk1"/>
              </a:solidFill>
            </a:endParaRPr>
          </a:p>
          <a:p>
            <a:pPr indent="0" lvl="0" marL="0" rtl="0" algn="l">
              <a:spcBef>
                <a:spcPts val="1000"/>
              </a:spcBef>
              <a:spcAft>
                <a:spcPts val="1000"/>
              </a:spcAft>
              <a:buClr>
                <a:schemeClr val="dk1"/>
              </a:buClr>
              <a:buSzPts val="1100"/>
              <a:buFont typeface="Arial"/>
              <a:buNone/>
            </a:pPr>
            <a:r>
              <a:rPr lang="en">
                <a:solidFill>
                  <a:schemeClr val="dk1"/>
                </a:solidFill>
              </a:rPr>
              <a:t>And the most important thing: the audience won’t miss the point of your presentation. Let’s use lists!</a:t>
            </a:r>
            <a:endParaRPr/>
          </a:p>
        </p:txBody>
      </p:sp>
      <p:sp>
        <p:nvSpPr>
          <p:cNvPr id="554" name="Google Shape;554;p66"/>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goes here!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53"/>
                                        </p:tgtEl>
                                        <p:attrNameLst>
                                          <p:attrName>style.visibility</p:attrName>
                                        </p:attrNameLst>
                                      </p:cBhvr>
                                      <p:to>
                                        <p:strVal val="visible"/>
                                      </p:to>
                                    </p:set>
                                    <p:anim calcmode="lin" valueType="num">
                                      <p:cBhvr additive="base">
                                        <p:cTn dur="1000"/>
                                        <p:tgtEl>
                                          <p:spTgt spid="55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554"/>
                                        </p:tgtEl>
                                        <p:attrNameLst>
                                          <p:attrName>style.visibility</p:attrName>
                                        </p:attrNameLst>
                                      </p:cBhvr>
                                      <p:to>
                                        <p:strVal val="visible"/>
                                      </p:to>
                                    </p:set>
                                    <p:anim calcmode="lin" valueType="num">
                                      <p:cBhvr additive="base">
                                        <p:cTn dur="1000"/>
                                        <p:tgtEl>
                                          <p:spTgt spid="5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4" name="Shape 5074"/>
        <p:cNvGrpSpPr/>
        <p:nvPr/>
      </p:nvGrpSpPr>
      <p:grpSpPr>
        <a:xfrm>
          <a:off x="0" y="0"/>
          <a:ext cx="0" cy="0"/>
          <a:chOff x="0" y="0"/>
          <a:chExt cx="0" cy="0"/>
        </a:xfrm>
      </p:grpSpPr>
      <p:grpSp>
        <p:nvGrpSpPr>
          <p:cNvPr id="5075" name="Google Shape;5075;p138"/>
          <p:cNvGrpSpPr/>
          <p:nvPr/>
        </p:nvGrpSpPr>
        <p:grpSpPr>
          <a:xfrm>
            <a:off x="729274" y="1175734"/>
            <a:ext cx="2507799" cy="206239"/>
            <a:chOff x="106648" y="895722"/>
            <a:chExt cx="4481413" cy="374300"/>
          </a:xfrm>
        </p:grpSpPr>
        <p:grpSp>
          <p:nvGrpSpPr>
            <p:cNvPr id="5076" name="Google Shape;5076;p138"/>
            <p:cNvGrpSpPr/>
            <p:nvPr/>
          </p:nvGrpSpPr>
          <p:grpSpPr>
            <a:xfrm>
              <a:off x="2233276" y="895722"/>
              <a:ext cx="1082667" cy="223591"/>
              <a:chOff x="4808316" y="2800065"/>
              <a:chExt cx="1999386" cy="412910"/>
            </a:xfrm>
          </p:grpSpPr>
          <p:sp>
            <p:nvSpPr>
              <p:cNvPr id="5077" name="Google Shape;5077;p13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8" name="Google Shape;5078;p138"/>
              <p:cNvGrpSpPr/>
              <p:nvPr/>
            </p:nvGrpSpPr>
            <p:grpSpPr>
              <a:xfrm>
                <a:off x="4808316" y="2800065"/>
                <a:ext cx="92400" cy="411825"/>
                <a:chOff x="845575" y="2563700"/>
                <a:chExt cx="92400" cy="411825"/>
              </a:xfrm>
            </p:grpSpPr>
            <p:cxnSp>
              <p:nvCxnSpPr>
                <p:cNvPr id="5079" name="Google Shape;5079;p13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80" name="Google Shape;5080;p13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1" name="Google Shape;5081;p138"/>
            <p:cNvGrpSpPr/>
            <p:nvPr/>
          </p:nvGrpSpPr>
          <p:grpSpPr>
            <a:xfrm>
              <a:off x="106648" y="895722"/>
              <a:ext cx="1088401" cy="223591"/>
              <a:chOff x="881025" y="2800065"/>
              <a:chExt cx="2009975" cy="412910"/>
            </a:xfrm>
          </p:grpSpPr>
          <p:sp>
            <p:nvSpPr>
              <p:cNvPr id="5082" name="Google Shape;5082;p13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3" name="Google Shape;5083;p138"/>
              <p:cNvGrpSpPr/>
              <p:nvPr/>
            </p:nvGrpSpPr>
            <p:grpSpPr>
              <a:xfrm>
                <a:off x="881025" y="2800065"/>
                <a:ext cx="92400" cy="411825"/>
                <a:chOff x="845575" y="2563700"/>
                <a:chExt cx="92400" cy="411825"/>
              </a:xfrm>
            </p:grpSpPr>
            <p:cxnSp>
              <p:nvCxnSpPr>
                <p:cNvPr id="5084" name="Google Shape;5084;p13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85" name="Google Shape;5085;p13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6" name="Google Shape;5086;p138"/>
            <p:cNvGrpSpPr/>
            <p:nvPr/>
          </p:nvGrpSpPr>
          <p:grpSpPr>
            <a:xfrm>
              <a:off x="1172346" y="1047018"/>
              <a:ext cx="1083151" cy="223003"/>
              <a:chOff x="2849073" y="3079467"/>
              <a:chExt cx="2000279" cy="411825"/>
            </a:xfrm>
          </p:grpSpPr>
          <p:sp>
            <p:nvSpPr>
              <p:cNvPr id="5087" name="Google Shape;5087;p13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138"/>
              <p:cNvGrpSpPr/>
              <p:nvPr/>
            </p:nvGrpSpPr>
            <p:grpSpPr>
              <a:xfrm rot="10800000">
                <a:off x="2849073" y="3079467"/>
                <a:ext cx="92400" cy="411825"/>
                <a:chOff x="2070100" y="2563700"/>
                <a:chExt cx="92400" cy="411825"/>
              </a:xfrm>
            </p:grpSpPr>
            <p:cxnSp>
              <p:nvCxnSpPr>
                <p:cNvPr id="5089" name="Google Shape;5089;p13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90" name="Google Shape;5090;p13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1" name="Google Shape;5091;p138"/>
            <p:cNvGrpSpPr/>
            <p:nvPr/>
          </p:nvGrpSpPr>
          <p:grpSpPr>
            <a:xfrm>
              <a:off x="3290132" y="1047018"/>
              <a:ext cx="1297929" cy="223003"/>
              <a:chOff x="6760035" y="3079467"/>
              <a:chExt cx="2396914" cy="411825"/>
            </a:xfrm>
          </p:grpSpPr>
          <p:sp>
            <p:nvSpPr>
              <p:cNvPr id="5092" name="Google Shape;5092;p13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3" name="Google Shape;5093;p138"/>
              <p:cNvGrpSpPr/>
              <p:nvPr/>
            </p:nvGrpSpPr>
            <p:grpSpPr>
              <a:xfrm rot="10800000">
                <a:off x="6760035" y="3079467"/>
                <a:ext cx="92400" cy="411825"/>
                <a:chOff x="2070100" y="2563700"/>
                <a:chExt cx="92400" cy="411825"/>
              </a:xfrm>
            </p:grpSpPr>
            <p:cxnSp>
              <p:nvCxnSpPr>
                <p:cNvPr id="5094" name="Google Shape;5094;p13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95" name="Google Shape;5095;p13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96" name="Google Shape;5096;p138"/>
          <p:cNvGrpSpPr/>
          <p:nvPr/>
        </p:nvGrpSpPr>
        <p:grpSpPr>
          <a:xfrm>
            <a:off x="2147036" y="3575105"/>
            <a:ext cx="1086701" cy="799429"/>
            <a:chOff x="2183288" y="3555572"/>
            <a:chExt cx="1136241" cy="835873"/>
          </a:xfrm>
        </p:grpSpPr>
        <p:sp>
          <p:nvSpPr>
            <p:cNvPr id="5097" name="Google Shape;5097;p13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8" name="Google Shape;5098;p138"/>
            <p:cNvGrpSpPr/>
            <p:nvPr/>
          </p:nvGrpSpPr>
          <p:grpSpPr>
            <a:xfrm>
              <a:off x="2205895" y="3637269"/>
              <a:ext cx="1089848" cy="724993"/>
              <a:chOff x="2205895" y="3637269"/>
              <a:chExt cx="1089848" cy="724993"/>
            </a:xfrm>
          </p:grpSpPr>
          <p:sp>
            <p:nvSpPr>
              <p:cNvPr id="5099" name="Google Shape;5099;p13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3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3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3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3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3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5" name="Google Shape;5105;p13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6" name="Google Shape;5106;p13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07" name="Google Shape;5107;p138"/>
            <p:cNvGrpSpPr/>
            <p:nvPr/>
          </p:nvGrpSpPr>
          <p:grpSpPr>
            <a:xfrm>
              <a:off x="3173850" y="3779426"/>
              <a:ext cx="145679" cy="70048"/>
              <a:chOff x="3173850" y="3779426"/>
              <a:chExt cx="145679" cy="70048"/>
            </a:xfrm>
          </p:grpSpPr>
          <p:cxnSp>
            <p:nvCxnSpPr>
              <p:cNvPr id="5108" name="Google Shape;5108;p13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109" name="Google Shape;5109;p13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138"/>
            <p:cNvGrpSpPr/>
            <p:nvPr/>
          </p:nvGrpSpPr>
          <p:grpSpPr>
            <a:xfrm>
              <a:off x="2183288" y="4139483"/>
              <a:ext cx="145133" cy="70048"/>
              <a:chOff x="2183288" y="4139483"/>
              <a:chExt cx="145133" cy="70048"/>
            </a:xfrm>
          </p:grpSpPr>
          <p:cxnSp>
            <p:nvCxnSpPr>
              <p:cNvPr id="5111" name="Google Shape;5111;p13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112" name="Google Shape;5112;p13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3" name="Google Shape;5113;p13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4" name="Google Shape;5114;p13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15" name="Google Shape;5115;p138"/>
            <p:cNvGrpSpPr/>
            <p:nvPr/>
          </p:nvGrpSpPr>
          <p:grpSpPr>
            <a:xfrm>
              <a:off x="2943836" y="4268886"/>
              <a:ext cx="60717" cy="122559"/>
              <a:chOff x="2943836" y="4268886"/>
              <a:chExt cx="60717" cy="122559"/>
            </a:xfrm>
          </p:grpSpPr>
          <p:sp>
            <p:nvSpPr>
              <p:cNvPr id="5116" name="Google Shape;5116;p13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7" name="Google Shape;5117;p13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118" name="Google Shape;5118;p138"/>
          <p:cNvGrpSpPr/>
          <p:nvPr/>
        </p:nvGrpSpPr>
        <p:grpSpPr>
          <a:xfrm>
            <a:off x="3409981" y="1496104"/>
            <a:ext cx="1675870" cy="758251"/>
            <a:chOff x="3530532" y="1496185"/>
            <a:chExt cx="1562000" cy="706730"/>
          </a:xfrm>
        </p:grpSpPr>
        <p:cxnSp>
          <p:nvCxnSpPr>
            <p:cNvPr id="5119" name="Google Shape;5119;p13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120" name="Google Shape;5120;p138"/>
            <p:cNvGrpSpPr/>
            <p:nvPr/>
          </p:nvGrpSpPr>
          <p:grpSpPr>
            <a:xfrm>
              <a:off x="3530532" y="1496185"/>
              <a:ext cx="323430" cy="463587"/>
              <a:chOff x="3530532" y="1496185"/>
              <a:chExt cx="323430" cy="463587"/>
            </a:xfrm>
          </p:grpSpPr>
          <p:grpSp>
            <p:nvGrpSpPr>
              <p:cNvPr id="5121" name="Google Shape;5121;p138"/>
              <p:cNvGrpSpPr/>
              <p:nvPr/>
            </p:nvGrpSpPr>
            <p:grpSpPr>
              <a:xfrm>
                <a:off x="3567462" y="1496185"/>
                <a:ext cx="286500" cy="361376"/>
                <a:chOff x="3567462" y="1496185"/>
                <a:chExt cx="286500" cy="361376"/>
              </a:xfrm>
            </p:grpSpPr>
            <p:cxnSp>
              <p:nvCxnSpPr>
                <p:cNvPr id="5122" name="Google Shape;5122;p13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23" name="Google Shape;5123;p13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13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138"/>
            <p:cNvGrpSpPr/>
            <p:nvPr/>
          </p:nvGrpSpPr>
          <p:grpSpPr>
            <a:xfrm>
              <a:off x="3891569" y="1779209"/>
              <a:ext cx="323945" cy="423706"/>
              <a:chOff x="3891569" y="1779209"/>
              <a:chExt cx="323945" cy="423706"/>
            </a:xfrm>
          </p:grpSpPr>
          <p:grpSp>
            <p:nvGrpSpPr>
              <p:cNvPr id="5126" name="Google Shape;5126;p138"/>
              <p:cNvGrpSpPr/>
              <p:nvPr/>
            </p:nvGrpSpPr>
            <p:grpSpPr>
              <a:xfrm>
                <a:off x="3929014" y="1881638"/>
                <a:ext cx="286500" cy="321278"/>
                <a:chOff x="3929014" y="1881638"/>
                <a:chExt cx="286500" cy="321278"/>
              </a:xfrm>
            </p:grpSpPr>
            <p:cxnSp>
              <p:nvCxnSpPr>
                <p:cNvPr id="5127" name="Google Shape;5127;p13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128" name="Google Shape;5128;p13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9" name="Google Shape;5129;p13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138"/>
            <p:cNvGrpSpPr/>
            <p:nvPr/>
          </p:nvGrpSpPr>
          <p:grpSpPr>
            <a:xfrm>
              <a:off x="4252606" y="1496185"/>
              <a:ext cx="324721" cy="463587"/>
              <a:chOff x="4252606" y="1496185"/>
              <a:chExt cx="324721" cy="463587"/>
            </a:xfrm>
          </p:grpSpPr>
          <p:grpSp>
            <p:nvGrpSpPr>
              <p:cNvPr id="5131" name="Google Shape;5131;p138"/>
              <p:cNvGrpSpPr/>
              <p:nvPr/>
            </p:nvGrpSpPr>
            <p:grpSpPr>
              <a:xfrm>
                <a:off x="4290828" y="1496185"/>
                <a:ext cx="286500" cy="361376"/>
                <a:chOff x="4290828" y="1496185"/>
                <a:chExt cx="286500" cy="361376"/>
              </a:xfrm>
            </p:grpSpPr>
            <p:cxnSp>
              <p:nvCxnSpPr>
                <p:cNvPr id="5132" name="Google Shape;5132;p13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33" name="Google Shape;5133;p13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4" name="Google Shape;5134;p13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138"/>
            <p:cNvGrpSpPr/>
            <p:nvPr/>
          </p:nvGrpSpPr>
          <p:grpSpPr>
            <a:xfrm>
              <a:off x="4613643" y="1763716"/>
              <a:ext cx="325308" cy="439200"/>
              <a:chOff x="4613643" y="1763716"/>
              <a:chExt cx="325308" cy="439200"/>
            </a:xfrm>
          </p:grpSpPr>
          <p:grpSp>
            <p:nvGrpSpPr>
              <p:cNvPr id="5136" name="Google Shape;5136;p138"/>
              <p:cNvGrpSpPr/>
              <p:nvPr/>
            </p:nvGrpSpPr>
            <p:grpSpPr>
              <a:xfrm>
                <a:off x="4652451" y="1879538"/>
                <a:ext cx="286500" cy="323378"/>
                <a:chOff x="4652451" y="1879538"/>
                <a:chExt cx="286500" cy="323378"/>
              </a:xfrm>
            </p:grpSpPr>
            <p:cxnSp>
              <p:nvCxnSpPr>
                <p:cNvPr id="5137" name="Google Shape;5137;p13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138" name="Google Shape;5138;p13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9" name="Google Shape;5139;p13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0" name="Google Shape;5140;p138"/>
          <p:cNvGrpSpPr/>
          <p:nvPr/>
        </p:nvGrpSpPr>
        <p:grpSpPr>
          <a:xfrm>
            <a:off x="3421841" y="2349730"/>
            <a:ext cx="1652173" cy="391517"/>
            <a:chOff x="3512551" y="2358270"/>
            <a:chExt cx="1597383" cy="378533"/>
          </a:xfrm>
        </p:grpSpPr>
        <p:cxnSp>
          <p:nvCxnSpPr>
            <p:cNvPr id="5141" name="Google Shape;5141;p138"/>
            <p:cNvCxnSpPr>
              <a:stCxn id="5142" idx="6"/>
              <a:endCxn id="514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144" name="Google Shape;5144;p138"/>
            <p:cNvGrpSpPr/>
            <p:nvPr/>
          </p:nvGrpSpPr>
          <p:grpSpPr>
            <a:xfrm>
              <a:off x="3512551" y="2358270"/>
              <a:ext cx="225647" cy="307714"/>
              <a:chOff x="2182679" y="2004714"/>
              <a:chExt cx="792300" cy="1080458"/>
            </a:xfrm>
          </p:grpSpPr>
          <p:cxnSp>
            <p:nvCxnSpPr>
              <p:cNvPr id="5145" name="Google Shape;5145;p138"/>
              <p:cNvCxnSpPr>
                <a:stCxn id="514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42" name="Google Shape;5142;p13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3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138"/>
            <p:cNvGrpSpPr/>
            <p:nvPr/>
          </p:nvGrpSpPr>
          <p:grpSpPr>
            <a:xfrm>
              <a:off x="3969644" y="2440153"/>
              <a:ext cx="225853" cy="296651"/>
              <a:chOff x="3775710" y="1729289"/>
              <a:chExt cx="136500" cy="179289"/>
            </a:xfrm>
          </p:grpSpPr>
          <p:cxnSp>
            <p:nvCxnSpPr>
              <p:cNvPr id="5148" name="Google Shape;5148;p13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149" name="Google Shape;5149;p13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3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138"/>
            <p:cNvGrpSpPr/>
            <p:nvPr/>
          </p:nvGrpSpPr>
          <p:grpSpPr>
            <a:xfrm>
              <a:off x="4427051" y="2358270"/>
              <a:ext cx="225647" cy="307714"/>
              <a:chOff x="5393704" y="2004714"/>
              <a:chExt cx="792300" cy="1080458"/>
            </a:xfrm>
          </p:grpSpPr>
          <p:cxnSp>
            <p:nvCxnSpPr>
              <p:cNvPr id="5152" name="Google Shape;5152;p138"/>
              <p:cNvCxnSpPr>
                <a:stCxn id="515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54" name="Google Shape;5154;p13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3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138"/>
            <p:cNvGrpSpPr/>
            <p:nvPr/>
          </p:nvGrpSpPr>
          <p:grpSpPr>
            <a:xfrm>
              <a:off x="4884287" y="2440252"/>
              <a:ext cx="225647" cy="296532"/>
              <a:chOff x="6999166" y="2292572"/>
              <a:chExt cx="792300" cy="1041192"/>
            </a:xfrm>
          </p:grpSpPr>
          <p:cxnSp>
            <p:nvCxnSpPr>
              <p:cNvPr id="5156" name="Google Shape;5156;p13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143" name="Google Shape;5143;p13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3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8" name="Google Shape;5158;p138"/>
          <p:cNvGrpSpPr/>
          <p:nvPr/>
        </p:nvGrpSpPr>
        <p:grpSpPr>
          <a:xfrm>
            <a:off x="6842649" y="1185930"/>
            <a:ext cx="1581844" cy="732818"/>
            <a:chOff x="634175" y="2986275"/>
            <a:chExt cx="3147949" cy="1458344"/>
          </a:xfrm>
        </p:grpSpPr>
        <p:cxnSp>
          <p:nvCxnSpPr>
            <p:cNvPr id="5159" name="Google Shape;5159;p138"/>
            <p:cNvCxnSpPr>
              <a:stCxn id="5160" idx="4"/>
              <a:endCxn id="516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162" name="Google Shape;5162;p138"/>
            <p:cNvCxnSpPr>
              <a:stCxn id="5161" idx="0"/>
              <a:endCxn id="516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64" name="Google Shape;5164;p138"/>
            <p:cNvCxnSpPr>
              <a:stCxn id="5163" idx="4"/>
              <a:endCxn id="516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66" name="Google Shape;5166;p138"/>
            <p:cNvCxnSpPr>
              <a:stCxn id="5165" idx="0"/>
              <a:endCxn id="516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167" name="Google Shape;5167;p13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3" name="Google Shape;5163;p13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0" name="Google Shape;5160;p13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5" name="Google Shape;5165;p13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1" name="Google Shape;5161;p13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168" name="Google Shape;5168;p138"/>
          <p:cNvGrpSpPr/>
          <p:nvPr/>
        </p:nvGrpSpPr>
        <p:grpSpPr>
          <a:xfrm>
            <a:off x="3410364" y="2880240"/>
            <a:ext cx="1675128" cy="313674"/>
            <a:chOff x="998425" y="1182125"/>
            <a:chExt cx="1065400" cy="199500"/>
          </a:xfrm>
        </p:grpSpPr>
        <p:sp>
          <p:nvSpPr>
            <p:cNvPr id="5169" name="Google Shape;5169;p13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3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3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3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3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138"/>
          <p:cNvGrpSpPr/>
          <p:nvPr/>
        </p:nvGrpSpPr>
        <p:grpSpPr>
          <a:xfrm>
            <a:off x="3410363" y="3836206"/>
            <a:ext cx="1675129" cy="525345"/>
            <a:chOff x="5194708" y="3484366"/>
            <a:chExt cx="3148148" cy="987304"/>
          </a:xfrm>
        </p:grpSpPr>
        <p:grpSp>
          <p:nvGrpSpPr>
            <p:cNvPr id="5175" name="Google Shape;5175;p138"/>
            <p:cNvGrpSpPr/>
            <p:nvPr/>
          </p:nvGrpSpPr>
          <p:grpSpPr>
            <a:xfrm>
              <a:off x="7531521" y="3484366"/>
              <a:ext cx="811335" cy="987304"/>
              <a:chOff x="3379425" y="1617275"/>
              <a:chExt cx="1090650" cy="1327200"/>
            </a:xfrm>
          </p:grpSpPr>
          <p:sp>
            <p:nvSpPr>
              <p:cNvPr id="5176" name="Google Shape;5176;p13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3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3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138"/>
            <p:cNvGrpSpPr/>
            <p:nvPr/>
          </p:nvGrpSpPr>
          <p:grpSpPr>
            <a:xfrm>
              <a:off x="6752546" y="3484366"/>
              <a:ext cx="811428" cy="987304"/>
              <a:chOff x="2332275" y="1617275"/>
              <a:chExt cx="1090775" cy="1327200"/>
            </a:xfrm>
          </p:grpSpPr>
          <p:sp>
            <p:nvSpPr>
              <p:cNvPr id="5180" name="Google Shape;5180;p13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3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3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138"/>
            <p:cNvGrpSpPr/>
            <p:nvPr/>
          </p:nvGrpSpPr>
          <p:grpSpPr>
            <a:xfrm>
              <a:off x="5973664" y="3484366"/>
              <a:ext cx="811335" cy="987304"/>
              <a:chOff x="1285250" y="1617275"/>
              <a:chExt cx="1090650" cy="1327200"/>
            </a:xfrm>
          </p:grpSpPr>
          <p:sp>
            <p:nvSpPr>
              <p:cNvPr id="5184" name="Google Shape;5184;p13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3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3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138"/>
            <p:cNvGrpSpPr/>
            <p:nvPr/>
          </p:nvGrpSpPr>
          <p:grpSpPr>
            <a:xfrm>
              <a:off x="5194708" y="3484366"/>
              <a:ext cx="811409" cy="987304"/>
              <a:chOff x="238125" y="1617275"/>
              <a:chExt cx="1090750" cy="1327200"/>
            </a:xfrm>
          </p:grpSpPr>
          <p:sp>
            <p:nvSpPr>
              <p:cNvPr id="5188" name="Google Shape;5188;p13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3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3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1" name="Google Shape;5191;p138"/>
          <p:cNvGrpSpPr/>
          <p:nvPr/>
        </p:nvGrpSpPr>
        <p:grpSpPr>
          <a:xfrm>
            <a:off x="6844048" y="2482095"/>
            <a:ext cx="1579046" cy="522230"/>
            <a:chOff x="6853641" y="2534077"/>
            <a:chExt cx="1515545" cy="501229"/>
          </a:xfrm>
        </p:grpSpPr>
        <p:grpSp>
          <p:nvGrpSpPr>
            <p:cNvPr id="5192" name="Google Shape;5192;p138"/>
            <p:cNvGrpSpPr/>
            <p:nvPr/>
          </p:nvGrpSpPr>
          <p:grpSpPr>
            <a:xfrm>
              <a:off x="6853641" y="2618923"/>
              <a:ext cx="1515545" cy="324556"/>
              <a:chOff x="6853641" y="2618923"/>
              <a:chExt cx="1515545" cy="324556"/>
            </a:xfrm>
          </p:grpSpPr>
          <p:sp>
            <p:nvSpPr>
              <p:cNvPr id="5193" name="Google Shape;5193;p13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3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3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3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3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8" name="Google Shape;5198;p13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3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3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3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3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138"/>
          <p:cNvGrpSpPr/>
          <p:nvPr/>
        </p:nvGrpSpPr>
        <p:grpSpPr>
          <a:xfrm>
            <a:off x="3438940" y="3357136"/>
            <a:ext cx="1617976" cy="346616"/>
            <a:chOff x="1808063" y="4294338"/>
            <a:chExt cx="3370782" cy="721817"/>
          </a:xfrm>
        </p:grpSpPr>
        <p:sp>
          <p:nvSpPr>
            <p:cNvPr id="5204" name="Google Shape;5204;p13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3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3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3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3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3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3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3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3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3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138"/>
          <p:cNvGrpSpPr/>
          <p:nvPr/>
        </p:nvGrpSpPr>
        <p:grpSpPr>
          <a:xfrm>
            <a:off x="5264936" y="4023886"/>
            <a:ext cx="1417067" cy="350605"/>
            <a:chOff x="4234950" y="2101012"/>
            <a:chExt cx="4219974" cy="1044090"/>
          </a:xfrm>
        </p:grpSpPr>
        <p:sp>
          <p:nvSpPr>
            <p:cNvPr id="5215" name="Google Shape;5215;p13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3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3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3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3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3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3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3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3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3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3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3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3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3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3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3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138"/>
          <p:cNvGrpSpPr/>
          <p:nvPr/>
        </p:nvGrpSpPr>
        <p:grpSpPr>
          <a:xfrm>
            <a:off x="6840408" y="2014643"/>
            <a:ext cx="1586327" cy="371557"/>
            <a:chOff x="1247650" y="2075423"/>
            <a:chExt cx="6648477" cy="1557238"/>
          </a:xfrm>
        </p:grpSpPr>
        <p:sp>
          <p:nvSpPr>
            <p:cNvPr id="5232" name="Google Shape;5232;p13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3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3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3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3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3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138"/>
          <p:cNvGrpSpPr/>
          <p:nvPr/>
        </p:nvGrpSpPr>
        <p:grpSpPr>
          <a:xfrm>
            <a:off x="5271678" y="1167833"/>
            <a:ext cx="1415601" cy="1648533"/>
            <a:chOff x="1839112" y="2209163"/>
            <a:chExt cx="1918159" cy="2233784"/>
          </a:xfrm>
        </p:grpSpPr>
        <p:sp>
          <p:nvSpPr>
            <p:cNvPr id="5239" name="Google Shape;5239;p13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3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3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42" name="Google Shape;5242;p138"/>
            <p:cNvCxnSpPr>
              <a:stCxn id="5239" idx="6"/>
              <a:endCxn id="524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43" name="Google Shape;5243;p138"/>
            <p:cNvCxnSpPr>
              <a:stCxn id="5240" idx="4"/>
              <a:endCxn id="524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245" name="Google Shape;5245;p138"/>
            <p:cNvCxnSpPr>
              <a:stCxn id="5244" idx="6"/>
              <a:endCxn id="524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46" name="Google Shape;5246;p138"/>
            <p:cNvCxnSpPr>
              <a:stCxn id="5241" idx="4"/>
              <a:endCxn id="524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244" name="Google Shape;5244;p13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3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3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49" name="Google Shape;5249;p138"/>
            <p:cNvCxnSpPr>
              <a:endCxn id="524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250" name="Google Shape;5250;p138"/>
          <p:cNvGrpSpPr/>
          <p:nvPr/>
        </p:nvGrpSpPr>
        <p:grpSpPr>
          <a:xfrm>
            <a:off x="3428944" y="1185917"/>
            <a:ext cx="1637968" cy="154942"/>
            <a:chOff x="238125" y="2506075"/>
            <a:chExt cx="7115411" cy="673075"/>
          </a:xfrm>
        </p:grpSpPr>
        <p:sp>
          <p:nvSpPr>
            <p:cNvPr id="5251" name="Google Shape;5251;p13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3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3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3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3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138"/>
          <p:cNvGrpSpPr/>
          <p:nvPr/>
        </p:nvGrpSpPr>
        <p:grpSpPr>
          <a:xfrm>
            <a:off x="1969680" y="1500635"/>
            <a:ext cx="1262932" cy="785408"/>
            <a:chOff x="548861" y="389676"/>
            <a:chExt cx="3843371" cy="2390163"/>
          </a:xfrm>
        </p:grpSpPr>
        <p:cxnSp>
          <p:nvCxnSpPr>
            <p:cNvPr id="5257" name="Google Shape;5257;p13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58" name="Google Shape;5258;p13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59" name="Google Shape;5259;p13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60" name="Google Shape;5260;p13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261" name="Google Shape;5261;p13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262" name="Google Shape;5262;p13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3" name="Google Shape;5263;p13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264" name="Google Shape;5264;p13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3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3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3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3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3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138"/>
          <p:cNvGrpSpPr/>
          <p:nvPr/>
        </p:nvGrpSpPr>
        <p:grpSpPr>
          <a:xfrm>
            <a:off x="757812" y="2607512"/>
            <a:ext cx="1412054" cy="633562"/>
            <a:chOff x="1187400" y="2529299"/>
            <a:chExt cx="6769193" cy="2241903"/>
          </a:xfrm>
        </p:grpSpPr>
        <p:sp>
          <p:nvSpPr>
            <p:cNvPr id="5271" name="Google Shape;5271;p13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272" name="Google Shape;5272;p13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3" name="Google Shape;5273;p13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4" name="Google Shape;5274;p13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5" name="Google Shape;5275;p13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6" name="Google Shape;5276;p13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7" name="Google Shape;5277;p13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278" name="Google Shape;5278;p138"/>
            <p:cNvCxnSpPr>
              <a:stCxn id="5271" idx="2"/>
              <a:endCxn id="527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79" name="Google Shape;5279;p138"/>
            <p:cNvCxnSpPr>
              <a:stCxn id="5273" idx="0"/>
              <a:endCxn id="527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0" name="Google Shape;5280;p138"/>
            <p:cNvCxnSpPr>
              <a:stCxn id="5273" idx="2"/>
              <a:endCxn id="527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1" name="Google Shape;5281;p138"/>
            <p:cNvCxnSpPr>
              <a:stCxn id="5274" idx="0"/>
              <a:endCxn id="527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2" name="Google Shape;5282;p138"/>
            <p:cNvCxnSpPr>
              <a:stCxn id="5272" idx="2"/>
              <a:endCxn id="527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3" name="Google Shape;5283;p138"/>
            <p:cNvCxnSpPr>
              <a:stCxn id="5276" idx="0"/>
              <a:endCxn id="527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284" name="Google Shape;5284;p138"/>
          <p:cNvGrpSpPr/>
          <p:nvPr/>
        </p:nvGrpSpPr>
        <p:grpSpPr>
          <a:xfrm>
            <a:off x="6844058" y="3100221"/>
            <a:ext cx="1579035" cy="540873"/>
            <a:chOff x="6895650" y="3126697"/>
            <a:chExt cx="1436662" cy="492105"/>
          </a:xfrm>
        </p:grpSpPr>
        <p:sp>
          <p:nvSpPr>
            <p:cNvPr id="5285" name="Google Shape;5285;p13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3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3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3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3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0" name="Google Shape;5290;p138"/>
            <p:cNvGrpSpPr/>
            <p:nvPr/>
          </p:nvGrpSpPr>
          <p:grpSpPr>
            <a:xfrm>
              <a:off x="6995957" y="3335810"/>
              <a:ext cx="1230393" cy="71754"/>
              <a:chOff x="6995957" y="3287964"/>
              <a:chExt cx="1230393" cy="71754"/>
            </a:xfrm>
          </p:grpSpPr>
          <p:sp>
            <p:nvSpPr>
              <p:cNvPr id="5291" name="Google Shape;5291;p13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3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3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3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3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6" name="Google Shape;5296;p138"/>
          <p:cNvGrpSpPr/>
          <p:nvPr/>
        </p:nvGrpSpPr>
        <p:grpSpPr>
          <a:xfrm>
            <a:off x="6842640" y="3736984"/>
            <a:ext cx="1581862" cy="650625"/>
            <a:chOff x="6777990" y="3710194"/>
            <a:chExt cx="1646915" cy="677382"/>
          </a:xfrm>
        </p:grpSpPr>
        <p:grpSp>
          <p:nvGrpSpPr>
            <p:cNvPr id="5297" name="Google Shape;5297;p138"/>
            <p:cNvGrpSpPr/>
            <p:nvPr/>
          </p:nvGrpSpPr>
          <p:grpSpPr>
            <a:xfrm>
              <a:off x="6777990" y="3874492"/>
              <a:ext cx="411129" cy="513083"/>
              <a:chOff x="6777990" y="3874492"/>
              <a:chExt cx="411129" cy="513083"/>
            </a:xfrm>
          </p:grpSpPr>
          <p:cxnSp>
            <p:nvCxnSpPr>
              <p:cNvPr id="5298" name="Google Shape;5298;p13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299" name="Google Shape;5299;p13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138"/>
            <p:cNvGrpSpPr/>
            <p:nvPr/>
          </p:nvGrpSpPr>
          <p:grpSpPr>
            <a:xfrm>
              <a:off x="7188425" y="3710194"/>
              <a:ext cx="411123" cy="520535"/>
              <a:chOff x="7188425" y="3710194"/>
              <a:chExt cx="411123" cy="520535"/>
            </a:xfrm>
          </p:grpSpPr>
          <p:cxnSp>
            <p:nvCxnSpPr>
              <p:cNvPr id="5301" name="Google Shape;5301;p13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02" name="Google Shape;5302;p13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138"/>
            <p:cNvGrpSpPr/>
            <p:nvPr/>
          </p:nvGrpSpPr>
          <p:grpSpPr>
            <a:xfrm>
              <a:off x="7603341" y="3874492"/>
              <a:ext cx="411474" cy="513083"/>
              <a:chOff x="7603341" y="3874492"/>
              <a:chExt cx="411474" cy="513083"/>
            </a:xfrm>
          </p:grpSpPr>
          <p:cxnSp>
            <p:nvCxnSpPr>
              <p:cNvPr id="5304" name="Google Shape;5304;p13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05" name="Google Shape;5305;p13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138"/>
            <p:cNvGrpSpPr/>
            <p:nvPr/>
          </p:nvGrpSpPr>
          <p:grpSpPr>
            <a:xfrm>
              <a:off x="8013776" y="3722847"/>
              <a:ext cx="411129" cy="507881"/>
              <a:chOff x="8013776" y="3722847"/>
              <a:chExt cx="411129" cy="507881"/>
            </a:xfrm>
          </p:grpSpPr>
          <p:cxnSp>
            <p:nvCxnSpPr>
              <p:cNvPr id="5307" name="Google Shape;5307;p13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308" name="Google Shape;5308;p13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9" name="Google Shape;5309;p138"/>
          <p:cNvGrpSpPr/>
          <p:nvPr/>
        </p:nvGrpSpPr>
        <p:grpSpPr>
          <a:xfrm>
            <a:off x="5262155" y="2909824"/>
            <a:ext cx="1421889" cy="1020603"/>
            <a:chOff x="5190863" y="2824811"/>
            <a:chExt cx="1544860" cy="1108869"/>
          </a:xfrm>
        </p:grpSpPr>
        <p:grpSp>
          <p:nvGrpSpPr>
            <p:cNvPr id="5310" name="Google Shape;5310;p138"/>
            <p:cNvGrpSpPr/>
            <p:nvPr/>
          </p:nvGrpSpPr>
          <p:grpSpPr>
            <a:xfrm>
              <a:off x="5938695" y="3176919"/>
              <a:ext cx="685761" cy="404739"/>
              <a:chOff x="5938695" y="3176919"/>
              <a:chExt cx="685761" cy="404739"/>
            </a:xfrm>
          </p:grpSpPr>
          <p:grpSp>
            <p:nvGrpSpPr>
              <p:cNvPr id="5311" name="Google Shape;5311;p138"/>
              <p:cNvGrpSpPr/>
              <p:nvPr/>
            </p:nvGrpSpPr>
            <p:grpSpPr>
              <a:xfrm>
                <a:off x="5938695" y="3176919"/>
                <a:ext cx="685761" cy="404739"/>
                <a:chOff x="5938695" y="3176919"/>
                <a:chExt cx="685761" cy="404739"/>
              </a:xfrm>
            </p:grpSpPr>
            <p:sp>
              <p:nvSpPr>
                <p:cNvPr id="5312" name="Google Shape;5312;p13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3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4" name="Google Shape;5314;p13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138"/>
            <p:cNvGrpSpPr/>
            <p:nvPr/>
          </p:nvGrpSpPr>
          <p:grpSpPr>
            <a:xfrm>
              <a:off x="5305233" y="3176835"/>
              <a:ext cx="685971" cy="404655"/>
              <a:chOff x="5305233" y="3176835"/>
              <a:chExt cx="685971" cy="404655"/>
            </a:xfrm>
          </p:grpSpPr>
          <p:grpSp>
            <p:nvGrpSpPr>
              <p:cNvPr id="5316" name="Google Shape;5316;p138"/>
              <p:cNvGrpSpPr/>
              <p:nvPr/>
            </p:nvGrpSpPr>
            <p:grpSpPr>
              <a:xfrm>
                <a:off x="5305233" y="3176835"/>
                <a:ext cx="685971" cy="404655"/>
                <a:chOff x="5305233" y="3176835"/>
                <a:chExt cx="685971" cy="404655"/>
              </a:xfrm>
            </p:grpSpPr>
            <p:sp>
              <p:nvSpPr>
                <p:cNvPr id="5317" name="Google Shape;5317;p13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3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9" name="Google Shape;5319;p13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0" name="Google Shape;5320;p13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1" name="Google Shape;5321;p138"/>
            <p:cNvGrpSpPr/>
            <p:nvPr/>
          </p:nvGrpSpPr>
          <p:grpSpPr>
            <a:xfrm>
              <a:off x="5657361" y="2824811"/>
              <a:ext cx="1078361" cy="404655"/>
              <a:chOff x="5657361" y="2824811"/>
              <a:chExt cx="1078361" cy="404655"/>
            </a:xfrm>
          </p:grpSpPr>
          <p:grpSp>
            <p:nvGrpSpPr>
              <p:cNvPr id="5322" name="Google Shape;5322;p138"/>
              <p:cNvGrpSpPr/>
              <p:nvPr/>
            </p:nvGrpSpPr>
            <p:grpSpPr>
              <a:xfrm>
                <a:off x="5657361" y="2824811"/>
                <a:ext cx="1078361" cy="404655"/>
                <a:chOff x="5657361" y="2824811"/>
                <a:chExt cx="1078361" cy="404655"/>
              </a:xfrm>
            </p:grpSpPr>
            <p:grpSp>
              <p:nvGrpSpPr>
                <p:cNvPr id="5323" name="Google Shape;5323;p138"/>
                <p:cNvGrpSpPr/>
                <p:nvPr/>
              </p:nvGrpSpPr>
              <p:grpSpPr>
                <a:xfrm>
                  <a:off x="5938485" y="2824811"/>
                  <a:ext cx="797237" cy="404655"/>
                  <a:chOff x="5938485" y="2824811"/>
                  <a:chExt cx="797237" cy="404655"/>
                </a:xfrm>
              </p:grpSpPr>
              <p:sp>
                <p:nvSpPr>
                  <p:cNvPr id="5324" name="Google Shape;5324;p13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3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13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7" name="Google Shape;5327;p13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138"/>
            <p:cNvGrpSpPr/>
            <p:nvPr/>
          </p:nvGrpSpPr>
          <p:grpSpPr>
            <a:xfrm>
              <a:off x="5190863" y="3528942"/>
              <a:ext cx="1078026" cy="404739"/>
              <a:chOff x="5190863" y="3528942"/>
              <a:chExt cx="1078026" cy="404739"/>
            </a:xfrm>
          </p:grpSpPr>
          <p:sp>
            <p:nvSpPr>
              <p:cNvPr id="5329" name="Google Shape;5329;p13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0" name="Google Shape;5330;p138"/>
              <p:cNvGrpSpPr/>
              <p:nvPr/>
            </p:nvGrpSpPr>
            <p:grpSpPr>
              <a:xfrm>
                <a:off x="5190863" y="3528942"/>
                <a:ext cx="1078026" cy="404739"/>
                <a:chOff x="5190863" y="3528942"/>
                <a:chExt cx="1078026" cy="404739"/>
              </a:xfrm>
            </p:grpSpPr>
            <p:sp>
              <p:nvSpPr>
                <p:cNvPr id="5331" name="Google Shape;5331;p13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3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33" name="Google Shape;5333;p138"/>
          <p:cNvGrpSpPr/>
          <p:nvPr/>
        </p:nvGrpSpPr>
        <p:grpSpPr>
          <a:xfrm>
            <a:off x="728162" y="1474292"/>
            <a:ext cx="1086719" cy="879487"/>
            <a:chOff x="803162" y="1474292"/>
            <a:chExt cx="1086719" cy="879487"/>
          </a:xfrm>
        </p:grpSpPr>
        <p:grpSp>
          <p:nvGrpSpPr>
            <p:cNvPr id="5334" name="Google Shape;5334;p138"/>
            <p:cNvGrpSpPr/>
            <p:nvPr/>
          </p:nvGrpSpPr>
          <p:grpSpPr>
            <a:xfrm>
              <a:off x="803162" y="1625948"/>
              <a:ext cx="445856" cy="576579"/>
              <a:chOff x="803162" y="1625948"/>
              <a:chExt cx="445856" cy="576579"/>
            </a:xfrm>
          </p:grpSpPr>
          <p:sp>
            <p:nvSpPr>
              <p:cNvPr id="5335" name="Google Shape;5335;p13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6" name="Google Shape;5336;p138"/>
              <p:cNvGrpSpPr/>
              <p:nvPr/>
            </p:nvGrpSpPr>
            <p:grpSpPr>
              <a:xfrm>
                <a:off x="1056023" y="1625948"/>
                <a:ext cx="192995" cy="576579"/>
                <a:chOff x="1056023" y="1625948"/>
                <a:chExt cx="192995" cy="576579"/>
              </a:xfrm>
            </p:grpSpPr>
            <p:sp>
              <p:nvSpPr>
                <p:cNvPr id="5337" name="Google Shape;5337;p13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3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3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3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3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2" name="Google Shape;5342;p138"/>
            <p:cNvGrpSpPr/>
            <p:nvPr/>
          </p:nvGrpSpPr>
          <p:grpSpPr>
            <a:xfrm>
              <a:off x="1371406" y="1474292"/>
              <a:ext cx="518475" cy="879487"/>
              <a:chOff x="1398231" y="1474292"/>
              <a:chExt cx="518475" cy="879487"/>
            </a:xfrm>
          </p:grpSpPr>
          <p:grpSp>
            <p:nvGrpSpPr>
              <p:cNvPr id="5343" name="Google Shape;5343;p138"/>
              <p:cNvGrpSpPr/>
              <p:nvPr/>
            </p:nvGrpSpPr>
            <p:grpSpPr>
              <a:xfrm>
                <a:off x="1398231" y="1474292"/>
                <a:ext cx="518475" cy="341643"/>
                <a:chOff x="1398231" y="1474292"/>
                <a:chExt cx="518475" cy="341643"/>
              </a:xfrm>
            </p:grpSpPr>
            <p:sp>
              <p:nvSpPr>
                <p:cNvPr id="5344" name="Google Shape;5344;p13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5" name="Google Shape;5345;p138"/>
                <p:cNvGrpSpPr/>
                <p:nvPr/>
              </p:nvGrpSpPr>
              <p:grpSpPr>
                <a:xfrm>
                  <a:off x="1616453" y="1474292"/>
                  <a:ext cx="300253" cy="341643"/>
                  <a:chOff x="1616453" y="1475379"/>
                  <a:chExt cx="300253" cy="341643"/>
                </a:xfrm>
              </p:grpSpPr>
              <p:sp>
                <p:nvSpPr>
                  <p:cNvPr id="5346" name="Google Shape;5346;p13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3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3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3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3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3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3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3" name="Google Shape;5353;p138"/>
                  <p:cNvGrpSpPr/>
                  <p:nvPr/>
                </p:nvGrpSpPr>
                <p:grpSpPr>
                  <a:xfrm>
                    <a:off x="1839639" y="1475379"/>
                    <a:ext cx="77067" cy="341643"/>
                    <a:chOff x="1839639" y="1475379"/>
                    <a:chExt cx="77067" cy="341643"/>
                  </a:xfrm>
                </p:grpSpPr>
                <p:sp>
                  <p:nvSpPr>
                    <p:cNvPr id="5354" name="Google Shape;5354;p13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3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56" name="Google Shape;5356;p138"/>
              <p:cNvGrpSpPr/>
              <p:nvPr/>
            </p:nvGrpSpPr>
            <p:grpSpPr>
              <a:xfrm>
                <a:off x="1398451" y="2012951"/>
                <a:ext cx="518255" cy="340828"/>
                <a:chOff x="1398451" y="2012951"/>
                <a:chExt cx="518255" cy="340828"/>
              </a:xfrm>
            </p:grpSpPr>
            <p:sp>
              <p:nvSpPr>
                <p:cNvPr id="5357" name="Google Shape;5357;p13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138"/>
                <p:cNvGrpSpPr/>
                <p:nvPr/>
              </p:nvGrpSpPr>
              <p:grpSpPr>
                <a:xfrm>
                  <a:off x="1616453" y="2012951"/>
                  <a:ext cx="300253" cy="340828"/>
                  <a:chOff x="1616453" y="2013538"/>
                  <a:chExt cx="300253" cy="340828"/>
                </a:xfrm>
              </p:grpSpPr>
              <p:sp>
                <p:nvSpPr>
                  <p:cNvPr id="5359" name="Google Shape;5359;p13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3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3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3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3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3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3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6" name="Google Shape;5366;p138"/>
                  <p:cNvGrpSpPr/>
                  <p:nvPr/>
                </p:nvGrpSpPr>
                <p:grpSpPr>
                  <a:xfrm>
                    <a:off x="1839639" y="2013538"/>
                    <a:ext cx="77067" cy="340828"/>
                    <a:chOff x="1839639" y="2013538"/>
                    <a:chExt cx="77067" cy="340828"/>
                  </a:xfrm>
                </p:grpSpPr>
                <p:sp>
                  <p:nvSpPr>
                    <p:cNvPr id="5367" name="Google Shape;5367;p13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3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369" name="Google Shape;5369;p138"/>
          <p:cNvGrpSpPr/>
          <p:nvPr/>
        </p:nvGrpSpPr>
        <p:grpSpPr>
          <a:xfrm>
            <a:off x="724986" y="3605478"/>
            <a:ext cx="1368681" cy="682918"/>
            <a:chOff x="724986" y="3605478"/>
            <a:chExt cx="1368681" cy="682918"/>
          </a:xfrm>
        </p:grpSpPr>
        <p:grpSp>
          <p:nvGrpSpPr>
            <p:cNvPr id="5370" name="Google Shape;5370;p138"/>
            <p:cNvGrpSpPr/>
            <p:nvPr/>
          </p:nvGrpSpPr>
          <p:grpSpPr>
            <a:xfrm>
              <a:off x="1289102" y="3823629"/>
              <a:ext cx="240442" cy="250435"/>
              <a:chOff x="-165066" y="3843615"/>
              <a:chExt cx="221259" cy="230455"/>
            </a:xfrm>
          </p:grpSpPr>
          <p:sp>
            <p:nvSpPr>
              <p:cNvPr id="5371" name="Google Shape;5371;p13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3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3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3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3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3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3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3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3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3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3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3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3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3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3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3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3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3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3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3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138"/>
            <p:cNvGrpSpPr/>
            <p:nvPr/>
          </p:nvGrpSpPr>
          <p:grpSpPr>
            <a:xfrm>
              <a:off x="724986" y="3605478"/>
              <a:ext cx="1368681" cy="682918"/>
              <a:chOff x="724986" y="3605478"/>
              <a:chExt cx="1368681" cy="682918"/>
            </a:xfrm>
          </p:grpSpPr>
          <p:grpSp>
            <p:nvGrpSpPr>
              <p:cNvPr id="5392" name="Google Shape;5392;p138"/>
              <p:cNvGrpSpPr/>
              <p:nvPr/>
            </p:nvGrpSpPr>
            <p:grpSpPr>
              <a:xfrm>
                <a:off x="1498221" y="4047614"/>
                <a:ext cx="529172" cy="240783"/>
                <a:chOff x="1498221" y="4047614"/>
                <a:chExt cx="529172" cy="240783"/>
              </a:xfrm>
            </p:grpSpPr>
            <p:grpSp>
              <p:nvGrpSpPr>
                <p:cNvPr id="5393" name="Google Shape;5393;p138"/>
                <p:cNvGrpSpPr/>
                <p:nvPr/>
              </p:nvGrpSpPr>
              <p:grpSpPr>
                <a:xfrm>
                  <a:off x="1826655" y="4224370"/>
                  <a:ext cx="200738" cy="25631"/>
                  <a:chOff x="1826655" y="4224370"/>
                  <a:chExt cx="200738" cy="25631"/>
                </a:xfrm>
              </p:grpSpPr>
              <p:sp>
                <p:nvSpPr>
                  <p:cNvPr id="5394" name="Google Shape;5394;p13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3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138"/>
                <p:cNvGrpSpPr/>
                <p:nvPr/>
              </p:nvGrpSpPr>
              <p:grpSpPr>
                <a:xfrm>
                  <a:off x="1498221" y="4047614"/>
                  <a:ext cx="328444" cy="240783"/>
                  <a:chOff x="1498221" y="4047614"/>
                  <a:chExt cx="328444" cy="240783"/>
                </a:xfrm>
              </p:grpSpPr>
              <p:sp>
                <p:nvSpPr>
                  <p:cNvPr id="5397" name="Google Shape;5397;p13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8" name="Google Shape;5398;p138"/>
                  <p:cNvGrpSpPr/>
                  <p:nvPr/>
                </p:nvGrpSpPr>
                <p:grpSpPr>
                  <a:xfrm>
                    <a:off x="1498221" y="4047614"/>
                    <a:ext cx="150566" cy="190416"/>
                    <a:chOff x="1498221" y="4047614"/>
                    <a:chExt cx="150566" cy="190416"/>
                  </a:xfrm>
                </p:grpSpPr>
                <p:sp>
                  <p:nvSpPr>
                    <p:cNvPr id="5399" name="Google Shape;5399;p13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3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01" name="Google Shape;5401;p138"/>
              <p:cNvGrpSpPr/>
              <p:nvPr/>
            </p:nvGrpSpPr>
            <p:grpSpPr>
              <a:xfrm>
                <a:off x="1560718" y="3800594"/>
                <a:ext cx="532948" cy="302090"/>
                <a:chOff x="1560718" y="3800594"/>
                <a:chExt cx="532948" cy="302090"/>
              </a:xfrm>
            </p:grpSpPr>
            <p:grpSp>
              <p:nvGrpSpPr>
                <p:cNvPr id="5402" name="Google Shape;5402;p138"/>
                <p:cNvGrpSpPr/>
                <p:nvPr/>
              </p:nvGrpSpPr>
              <p:grpSpPr>
                <a:xfrm>
                  <a:off x="1912179" y="3827344"/>
                  <a:ext cx="181487" cy="25631"/>
                  <a:chOff x="1912179" y="3827344"/>
                  <a:chExt cx="181487" cy="25631"/>
                </a:xfrm>
              </p:grpSpPr>
              <p:sp>
                <p:nvSpPr>
                  <p:cNvPr id="5403" name="Google Shape;5403;p13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3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138"/>
                <p:cNvGrpSpPr/>
                <p:nvPr/>
              </p:nvGrpSpPr>
              <p:grpSpPr>
                <a:xfrm>
                  <a:off x="1912179" y="4044505"/>
                  <a:ext cx="181487" cy="25622"/>
                  <a:chOff x="1912179" y="4044506"/>
                  <a:chExt cx="181487" cy="25622"/>
                </a:xfrm>
              </p:grpSpPr>
              <p:sp>
                <p:nvSpPr>
                  <p:cNvPr id="5406" name="Google Shape;5406;p13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3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138"/>
                <p:cNvGrpSpPr/>
                <p:nvPr/>
              </p:nvGrpSpPr>
              <p:grpSpPr>
                <a:xfrm>
                  <a:off x="1560718" y="3800594"/>
                  <a:ext cx="351472" cy="302090"/>
                  <a:chOff x="1560718" y="3800594"/>
                  <a:chExt cx="351472" cy="302090"/>
                </a:xfrm>
              </p:grpSpPr>
              <p:grpSp>
                <p:nvGrpSpPr>
                  <p:cNvPr id="5409" name="Google Shape;5409;p138"/>
                  <p:cNvGrpSpPr/>
                  <p:nvPr/>
                </p:nvGrpSpPr>
                <p:grpSpPr>
                  <a:xfrm>
                    <a:off x="1560718" y="3842857"/>
                    <a:ext cx="173586" cy="217131"/>
                    <a:chOff x="1560718" y="3842857"/>
                    <a:chExt cx="173586" cy="217131"/>
                  </a:xfrm>
                </p:grpSpPr>
                <p:sp>
                  <p:nvSpPr>
                    <p:cNvPr id="5410" name="Google Shape;5410;p13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3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3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3" name="Google Shape;5413;p13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3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15" name="Google Shape;5415;p13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138"/>
              <p:cNvGrpSpPr/>
              <p:nvPr/>
            </p:nvGrpSpPr>
            <p:grpSpPr>
              <a:xfrm>
                <a:off x="785350" y="3605478"/>
                <a:ext cx="535311" cy="249245"/>
                <a:chOff x="785350" y="3605478"/>
                <a:chExt cx="535311" cy="249245"/>
              </a:xfrm>
            </p:grpSpPr>
            <p:grpSp>
              <p:nvGrpSpPr>
                <p:cNvPr id="5417" name="Google Shape;5417;p138"/>
                <p:cNvGrpSpPr/>
                <p:nvPr/>
              </p:nvGrpSpPr>
              <p:grpSpPr>
                <a:xfrm>
                  <a:off x="785350" y="3605478"/>
                  <a:ext cx="376191" cy="102736"/>
                  <a:chOff x="785350" y="3605478"/>
                  <a:chExt cx="376191" cy="102736"/>
                </a:xfrm>
              </p:grpSpPr>
              <p:sp>
                <p:nvSpPr>
                  <p:cNvPr id="5418" name="Google Shape;5418;p13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3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3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138"/>
                <p:cNvGrpSpPr/>
                <p:nvPr/>
              </p:nvGrpSpPr>
              <p:grpSpPr>
                <a:xfrm>
                  <a:off x="1161530" y="3655851"/>
                  <a:ext cx="159131" cy="198872"/>
                  <a:chOff x="1161530" y="3655851"/>
                  <a:chExt cx="159131" cy="198872"/>
                </a:xfrm>
              </p:grpSpPr>
              <p:sp>
                <p:nvSpPr>
                  <p:cNvPr id="5422" name="Google Shape;5422;p13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3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4" name="Google Shape;5424;p138"/>
              <p:cNvGrpSpPr/>
              <p:nvPr/>
            </p:nvGrpSpPr>
            <p:grpSpPr>
              <a:xfrm>
                <a:off x="785350" y="4047614"/>
                <a:ext cx="535311" cy="240783"/>
                <a:chOff x="785350" y="4047614"/>
                <a:chExt cx="535311" cy="240783"/>
              </a:xfrm>
            </p:grpSpPr>
            <p:grpSp>
              <p:nvGrpSpPr>
                <p:cNvPr id="5425" name="Google Shape;5425;p138"/>
                <p:cNvGrpSpPr/>
                <p:nvPr/>
              </p:nvGrpSpPr>
              <p:grpSpPr>
                <a:xfrm>
                  <a:off x="1161636" y="4047614"/>
                  <a:ext cx="159025" cy="190415"/>
                  <a:chOff x="1161636" y="4047614"/>
                  <a:chExt cx="159025" cy="190415"/>
                </a:xfrm>
              </p:grpSpPr>
              <p:sp>
                <p:nvSpPr>
                  <p:cNvPr id="5426" name="Google Shape;5426;p13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3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138"/>
                <p:cNvGrpSpPr/>
                <p:nvPr/>
              </p:nvGrpSpPr>
              <p:grpSpPr>
                <a:xfrm>
                  <a:off x="785350" y="4185661"/>
                  <a:ext cx="376191" cy="102736"/>
                  <a:chOff x="785350" y="4185661"/>
                  <a:chExt cx="376191" cy="102736"/>
                </a:xfrm>
              </p:grpSpPr>
              <p:sp>
                <p:nvSpPr>
                  <p:cNvPr id="5429" name="Google Shape;5429;p13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3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3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2" name="Google Shape;5432;p138"/>
              <p:cNvGrpSpPr/>
              <p:nvPr/>
            </p:nvGrpSpPr>
            <p:grpSpPr>
              <a:xfrm>
                <a:off x="1501054" y="3605478"/>
                <a:ext cx="526340" cy="249240"/>
                <a:chOff x="1501054" y="3605478"/>
                <a:chExt cx="526340" cy="249240"/>
              </a:xfrm>
            </p:grpSpPr>
            <p:grpSp>
              <p:nvGrpSpPr>
                <p:cNvPr id="5433" name="Google Shape;5433;p138"/>
                <p:cNvGrpSpPr/>
                <p:nvPr/>
              </p:nvGrpSpPr>
              <p:grpSpPr>
                <a:xfrm>
                  <a:off x="1834208" y="3643867"/>
                  <a:ext cx="193185" cy="25622"/>
                  <a:chOff x="1834208" y="3643867"/>
                  <a:chExt cx="193185" cy="25622"/>
                </a:xfrm>
              </p:grpSpPr>
              <p:sp>
                <p:nvSpPr>
                  <p:cNvPr id="5434" name="Google Shape;5434;p13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3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138"/>
                <p:cNvGrpSpPr/>
                <p:nvPr/>
              </p:nvGrpSpPr>
              <p:grpSpPr>
                <a:xfrm>
                  <a:off x="1501054" y="3605478"/>
                  <a:ext cx="333165" cy="249240"/>
                  <a:chOff x="1501054" y="3605478"/>
                  <a:chExt cx="333165" cy="249240"/>
                </a:xfrm>
              </p:grpSpPr>
              <p:sp>
                <p:nvSpPr>
                  <p:cNvPr id="5437" name="Google Shape;5437;p13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8" name="Google Shape;5438;p138"/>
                  <p:cNvGrpSpPr/>
                  <p:nvPr/>
                </p:nvGrpSpPr>
                <p:grpSpPr>
                  <a:xfrm>
                    <a:off x="1501054" y="3655851"/>
                    <a:ext cx="155286" cy="198867"/>
                    <a:chOff x="1501054" y="3655851"/>
                    <a:chExt cx="155286" cy="198867"/>
                  </a:xfrm>
                </p:grpSpPr>
                <p:sp>
                  <p:nvSpPr>
                    <p:cNvPr id="5439" name="Google Shape;5439;p13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3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41" name="Google Shape;5441;p138"/>
              <p:cNvGrpSpPr/>
              <p:nvPr/>
            </p:nvGrpSpPr>
            <p:grpSpPr>
              <a:xfrm>
                <a:off x="724986" y="3800594"/>
                <a:ext cx="532950" cy="302090"/>
                <a:chOff x="724986" y="3800594"/>
                <a:chExt cx="532950" cy="302090"/>
              </a:xfrm>
            </p:grpSpPr>
            <p:grpSp>
              <p:nvGrpSpPr>
                <p:cNvPr id="5442" name="Google Shape;5442;p138"/>
                <p:cNvGrpSpPr/>
                <p:nvPr/>
              </p:nvGrpSpPr>
              <p:grpSpPr>
                <a:xfrm>
                  <a:off x="724986" y="4044367"/>
                  <a:ext cx="181314" cy="25626"/>
                  <a:chOff x="724986" y="4044367"/>
                  <a:chExt cx="181314" cy="25626"/>
                </a:xfrm>
              </p:grpSpPr>
              <p:sp>
                <p:nvSpPr>
                  <p:cNvPr id="5443" name="Google Shape;5443;p13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3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138"/>
                <p:cNvGrpSpPr/>
                <p:nvPr/>
              </p:nvGrpSpPr>
              <p:grpSpPr>
                <a:xfrm>
                  <a:off x="906290" y="3800594"/>
                  <a:ext cx="351646" cy="302090"/>
                  <a:chOff x="906290" y="3800594"/>
                  <a:chExt cx="351646" cy="302090"/>
                </a:xfrm>
              </p:grpSpPr>
              <p:grpSp>
                <p:nvGrpSpPr>
                  <p:cNvPr id="5446" name="Google Shape;5446;p138"/>
                  <p:cNvGrpSpPr/>
                  <p:nvPr/>
                </p:nvGrpSpPr>
                <p:grpSpPr>
                  <a:xfrm>
                    <a:off x="1084172" y="3842857"/>
                    <a:ext cx="173764" cy="217131"/>
                    <a:chOff x="1084172" y="3842857"/>
                    <a:chExt cx="173764" cy="217131"/>
                  </a:xfrm>
                </p:grpSpPr>
                <p:grpSp>
                  <p:nvGrpSpPr>
                    <p:cNvPr id="5447" name="Google Shape;5447;p138"/>
                    <p:cNvGrpSpPr/>
                    <p:nvPr/>
                  </p:nvGrpSpPr>
                  <p:grpSpPr>
                    <a:xfrm>
                      <a:off x="1156862" y="3936509"/>
                      <a:ext cx="101073" cy="25622"/>
                      <a:chOff x="1156862" y="3936509"/>
                      <a:chExt cx="101073" cy="25622"/>
                    </a:xfrm>
                  </p:grpSpPr>
                  <p:sp>
                    <p:nvSpPr>
                      <p:cNvPr id="5448" name="Google Shape;5448;p13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3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0" name="Google Shape;5450;p13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1" name="Google Shape;5451;p13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3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138"/>
                <p:cNvGrpSpPr/>
                <p:nvPr/>
              </p:nvGrpSpPr>
              <p:grpSpPr>
                <a:xfrm>
                  <a:off x="724986" y="3830189"/>
                  <a:ext cx="189533" cy="25626"/>
                  <a:chOff x="724986" y="3830189"/>
                  <a:chExt cx="189533" cy="25626"/>
                </a:xfrm>
              </p:grpSpPr>
              <p:sp>
                <p:nvSpPr>
                  <p:cNvPr id="5454" name="Google Shape;5454;p13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3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456" name="Google Shape;5456;p138"/>
          <p:cNvGrpSpPr/>
          <p:nvPr/>
        </p:nvGrpSpPr>
        <p:grpSpPr>
          <a:xfrm>
            <a:off x="2253298" y="2455640"/>
            <a:ext cx="948701" cy="935378"/>
            <a:chOff x="2253298" y="2428317"/>
            <a:chExt cx="948701" cy="935378"/>
          </a:xfrm>
        </p:grpSpPr>
        <p:sp>
          <p:nvSpPr>
            <p:cNvPr id="5457" name="Google Shape;5457;p13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3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3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3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3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3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3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3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3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3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3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3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3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3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3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3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3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3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3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3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3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3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3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3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3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3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3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3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3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3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3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3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3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3" name="Shape 5493"/>
        <p:cNvGrpSpPr/>
        <p:nvPr/>
      </p:nvGrpSpPr>
      <p:grpSpPr>
        <a:xfrm>
          <a:off x="0" y="0"/>
          <a:ext cx="0" cy="0"/>
          <a:chOff x="0" y="0"/>
          <a:chExt cx="0" cy="0"/>
        </a:xfrm>
      </p:grpSpPr>
      <p:grpSp>
        <p:nvGrpSpPr>
          <p:cNvPr id="5494" name="Google Shape;5494;p139"/>
          <p:cNvGrpSpPr/>
          <p:nvPr/>
        </p:nvGrpSpPr>
        <p:grpSpPr>
          <a:xfrm>
            <a:off x="3353582" y="1145627"/>
            <a:ext cx="2363393" cy="1017867"/>
            <a:chOff x="3292400" y="1219146"/>
            <a:chExt cx="2615240" cy="1110239"/>
          </a:xfrm>
        </p:grpSpPr>
        <p:sp>
          <p:nvSpPr>
            <p:cNvPr id="5495" name="Google Shape;5495;p13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496" name="Google Shape;5496;p13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97" name="Google Shape;5497;p13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498" name="Google Shape;5498;p13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499" name="Google Shape;5499;p13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500" name="Google Shape;5500;p13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501" name="Google Shape;5501;p13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502" name="Google Shape;5502;p13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503" name="Google Shape;5503;p13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504" name="Google Shape;5504;p13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505" name="Google Shape;5505;p13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06" name="Google Shape;5506;p13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507" name="Google Shape;5507;p13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08" name="Google Shape;5508;p13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509" name="Google Shape;5509;p139"/>
            <p:cNvGrpSpPr/>
            <p:nvPr/>
          </p:nvGrpSpPr>
          <p:grpSpPr>
            <a:xfrm>
              <a:off x="3748438" y="1378608"/>
              <a:ext cx="2159202" cy="903971"/>
              <a:chOff x="1683525" y="2179850"/>
              <a:chExt cx="4519050" cy="2134525"/>
            </a:xfrm>
          </p:grpSpPr>
          <p:sp>
            <p:nvSpPr>
              <p:cNvPr id="5510" name="Google Shape;5510;p13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1" name="Google Shape;5511;p13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2" name="Google Shape;5512;p13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3" name="Google Shape;5513;p13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4" name="Google Shape;5514;p13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5" name="Google Shape;5515;p13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6" name="Google Shape;5516;p13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7" name="Google Shape;5517;p13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8" name="Google Shape;5518;p13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9" name="Google Shape;5519;p13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20" name="Google Shape;5520;p13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21" name="Google Shape;5521;p13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522" name="Google Shape;5522;p139"/>
          <p:cNvGraphicFramePr/>
          <p:nvPr/>
        </p:nvGraphicFramePr>
        <p:xfrm>
          <a:off x="5949675" y="2323100"/>
          <a:ext cx="3000000" cy="3000000"/>
        </p:xfrm>
        <a:graphic>
          <a:graphicData uri="http://schemas.openxmlformats.org/drawingml/2006/table">
            <a:tbl>
              <a:tblPr>
                <a:noFill/>
                <a:tableStyleId>{42D3A6DE-D99B-45C0-BC66-87F140B2249C}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523" name="Google Shape;5523;p139"/>
          <p:cNvGrpSpPr/>
          <p:nvPr/>
        </p:nvGrpSpPr>
        <p:grpSpPr>
          <a:xfrm>
            <a:off x="5926924" y="3381697"/>
            <a:ext cx="2519825" cy="1001454"/>
            <a:chOff x="1906114" y="789980"/>
            <a:chExt cx="1487676" cy="606868"/>
          </a:xfrm>
        </p:grpSpPr>
        <p:cxnSp>
          <p:nvCxnSpPr>
            <p:cNvPr id="5524" name="Google Shape;5524;p13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25" name="Google Shape;5525;p13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26" name="Google Shape;5526;p13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527" name="Google Shape;5527;p13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528" name="Google Shape;5528;p13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529" name="Google Shape;5529;p13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530" name="Google Shape;5530;p13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531" name="Google Shape;5531;p13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3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3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3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3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3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3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538" name="Google Shape;5538;p13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539" name="Google Shape;5539;p13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540" name="Google Shape;5540;p13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139"/>
          <p:cNvGrpSpPr/>
          <p:nvPr/>
        </p:nvGrpSpPr>
        <p:grpSpPr>
          <a:xfrm>
            <a:off x="726399" y="1190655"/>
            <a:ext cx="2394370" cy="976502"/>
            <a:chOff x="749309" y="1112739"/>
            <a:chExt cx="2371603" cy="976502"/>
          </a:xfrm>
        </p:grpSpPr>
        <p:sp>
          <p:nvSpPr>
            <p:cNvPr id="5542" name="Google Shape;5542;p13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3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3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3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3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3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3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3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3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3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3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3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3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3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3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3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3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3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3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3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3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3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3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3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3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3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3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3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3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3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3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3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574" name="Google Shape;5574;p139"/>
          <p:cNvGraphicFramePr/>
          <p:nvPr/>
        </p:nvGraphicFramePr>
        <p:xfrm>
          <a:off x="5949700" y="1188950"/>
          <a:ext cx="3000000" cy="3000000"/>
        </p:xfrm>
        <a:graphic>
          <a:graphicData uri="http://schemas.openxmlformats.org/drawingml/2006/table">
            <a:tbl>
              <a:tblPr>
                <a:noFill/>
                <a:tableStyleId>{42D3A6DE-D99B-45C0-BC66-87F140B2249C}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575" name="Google Shape;5575;p139"/>
          <p:cNvGraphicFramePr/>
          <p:nvPr/>
        </p:nvGraphicFramePr>
        <p:xfrm>
          <a:off x="3356413" y="2323100"/>
          <a:ext cx="3000000" cy="3000000"/>
        </p:xfrm>
        <a:graphic>
          <a:graphicData uri="http://schemas.openxmlformats.org/drawingml/2006/table">
            <a:tbl>
              <a:tblPr>
                <a:noFill/>
                <a:tableStyleId>{42D3A6DE-D99B-45C0-BC66-87F140B2249C}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76" name="Google Shape;5576;p139"/>
          <p:cNvGrpSpPr/>
          <p:nvPr/>
        </p:nvGrpSpPr>
        <p:grpSpPr>
          <a:xfrm>
            <a:off x="4100342" y="2709743"/>
            <a:ext cx="1517436" cy="74460"/>
            <a:chOff x="3980086" y="2804397"/>
            <a:chExt cx="1227600" cy="66900"/>
          </a:xfrm>
        </p:grpSpPr>
        <p:sp>
          <p:nvSpPr>
            <p:cNvPr id="5577" name="Google Shape;5577;p13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3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139"/>
          <p:cNvGrpSpPr/>
          <p:nvPr/>
        </p:nvGrpSpPr>
        <p:grpSpPr>
          <a:xfrm>
            <a:off x="4725406" y="3002330"/>
            <a:ext cx="892956" cy="74460"/>
            <a:chOff x="3980086" y="2804397"/>
            <a:chExt cx="1227600" cy="66900"/>
          </a:xfrm>
        </p:grpSpPr>
        <p:sp>
          <p:nvSpPr>
            <p:cNvPr id="5580" name="Google Shape;5580;p13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3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139"/>
          <p:cNvGrpSpPr/>
          <p:nvPr/>
        </p:nvGrpSpPr>
        <p:grpSpPr>
          <a:xfrm>
            <a:off x="3358498" y="3361213"/>
            <a:ext cx="2363244" cy="1005943"/>
            <a:chOff x="3358415" y="3361302"/>
            <a:chExt cx="2363244" cy="1024695"/>
          </a:xfrm>
        </p:grpSpPr>
        <p:grpSp>
          <p:nvGrpSpPr>
            <p:cNvPr id="5583" name="Google Shape;5583;p139"/>
            <p:cNvGrpSpPr/>
            <p:nvPr/>
          </p:nvGrpSpPr>
          <p:grpSpPr>
            <a:xfrm>
              <a:off x="3358415" y="3361302"/>
              <a:ext cx="441300" cy="1024695"/>
              <a:chOff x="3358415" y="3361302"/>
              <a:chExt cx="441300" cy="1024695"/>
            </a:xfrm>
          </p:grpSpPr>
          <p:sp>
            <p:nvSpPr>
              <p:cNvPr id="5584" name="Google Shape;5584;p13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3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3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3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3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3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139"/>
            <p:cNvGrpSpPr/>
            <p:nvPr/>
          </p:nvGrpSpPr>
          <p:grpSpPr>
            <a:xfrm>
              <a:off x="3838901" y="3361302"/>
              <a:ext cx="441300" cy="1024695"/>
              <a:chOff x="3838901" y="3361302"/>
              <a:chExt cx="441300" cy="1024695"/>
            </a:xfrm>
          </p:grpSpPr>
          <p:sp>
            <p:nvSpPr>
              <p:cNvPr id="5591" name="Google Shape;5591;p13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3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3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3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3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3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139"/>
            <p:cNvGrpSpPr/>
            <p:nvPr/>
          </p:nvGrpSpPr>
          <p:grpSpPr>
            <a:xfrm>
              <a:off x="4319387" y="3361302"/>
              <a:ext cx="441300" cy="1024695"/>
              <a:chOff x="4319387" y="3361302"/>
              <a:chExt cx="441300" cy="1024695"/>
            </a:xfrm>
          </p:grpSpPr>
          <p:sp>
            <p:nvSpPr>
              <p:cNvPr id="5598" name="Google Shape;5598;p13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3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3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3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3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3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139"/>
            <p:cNvGrpSpPr/>
            <p:nvPr/>
          </p:nvGrpSpPr>
          <p:grpSpPr>
            <a:xfrm>
              <a:off x="4799873" y="3361302"/>
              <a:ext cx="441300" cy="1024695"/>
              <a:chOff x="4799873" y="3361302"/>
              <a:chExt cx="441300" cy="1024695"/>
            </a:xfrm>
          </p:grpSpPr>
          <p:sp>
            <p:nvSpPr>
              <p:cNvPr id="5605" name="Google Shape;5605;p13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3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3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3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3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3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139"/>
            <p:cNvGrpSpPr/>
            <p:nvPr/>
          </p:nvGrpSpPr>
          <p:grpSpPr>
            <a:xfrm>
              <a:off x="5280360" y="3361302"/>
              <a:ext cx="441300" cy="1024695"/>
              <a:chOff x="5280360" y="3361302"/>
              <a:chExt cx="441300" cy="1024695"/>
            </a:xfrm>
          </p:grpSpPr>
          <p:sp>
            <p:nvSpPr>
              <p:cNvPr id="5612" name="Google Shape;5612;p13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3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3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3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3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3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618" name="Google Shape;5618;p139"/>
          <p:cNvGraphicFramePr/>
          <p:nvPr/>
        </p:nvGraphicFramePr>
        <p:xfrm>
          <a:off x="724925" y="2323100"/>
          <a:ext cx="3000000" cy="3000000"/>
        </p:xfrm>
        <a:graphic>
          <a:graphicData uri="http://schemas.openxmlformats.org/drawingml/2006/table">
            <a:tbl>
              <a:tblPr>
                <a:noFill/>
                <a:tableStyleId>{42D3A6DE-D99B-45C0-BC66-87F140B2249C}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619" name="Google Shape;5619;p139"/>
          <p:cNvGrpSpPr/>
          <p:nvPr/>
        </p:nvGrpSpPr>
        <p:grpSpPr>
          <a:xfrm>
            <a:off x="726450" y="3372825"/>
            <a:ext cx="2403614" cy="1005900"/>
            <a:chOff x="726450" y="3372825"/>
            <a:chExt cx="2403614" cy="1005900"/>
          </a:xfrm>
        </p:grpSpPr>
        <p:grpSp>
          <p:nvGrpSpPr>
            <p:cNvPr id="5620" name="Google Shape;5620;p139"/>
            <p:cNvGrpSpPr/>
            <p:nvPr/>
          </p:nvGrpSpPr>
          <p:grpSpPr>
            <a:xfrm>
              <a:off x="726450" y="3696000"/>
              <a:ext cx="2403614" cy="500898"/>
              <a:chOff x="726450" y="3696000"/>
              <a:chExt cx="2403614" cy="500898"/>
            </a:xfrm>
          </p:grpSpPr>
          <p:sp>
            <p:nvSpPr>
              <p:cNvPr id="5621" name="Google Shape;5621;p13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2" name="Google Shape;5622;p13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23" name="Google Shape;5623;p139"/>
            <p:cNvGrpSpPr/>
            <p:nvPr/>
          </p:nvGrpSpPr>
          <p:grpSpPr>
            <a:xfrm>
              <a:off x="1348050" y="3372825"/>
              <a:ext cx="1720425" cy="1005900"/>
              <a:chOff x="1348050" y="3372825"/>
              <a:chExt cx="1720425" cy="1005900"/>
            </a:xfrm>
          </p:grpSpPr>
          <p:sp>
            <p:nvSpPr>
              <p:cNvPr id="5624" name="Google Shape;5624;p13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5" name="Google Shape;5625;p13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6" name="Google Shape;5626;p13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7" name="Google Shape;5627;p13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8" name="Google Shape;5628;p13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29" name="Google Shape;5629;p139"/>
            <p:cNvGrpSpPr/>
            <p:nvPr/>
          </p:nvGrpSpPr>
          <p:grpSpPr>
            <a:xfrm>
              <a:off x="1455707" y="3731058"/>
              <a:ext cx="1491150" cy="417657"/>
              <a:chOff x="1455707" y="3731058"/>
              <a:chExt cx="1491150" cy="417657"/>
            </a:xfrm>
          </p:grpSpPr>
          <p:grpSp>
            <p:nvGrpSpPr>
              <p:cNvPr id="5630" name="Google Shape;5630;p139"/>
              <p:cNvGrpSpPr/>
              <p:nvPr/>
            </p:nvGrpSpPr>
            <p:grpSpPr>
              <a:xfrm>
                <a:off x="1472938" y="3745828"/>
                <a:ext cx="72126" cy="53788"/>
                <a:chOff x="1472938" y="3745828"/>
                <a:chExt cx="72126" cy="53788"/>
              </a:xfrm>
            </p:grpSpPr>
            <p:sp>
              <p:nvSpPr>
                <p:cNvPr id="5631" name="Google Shape;5631;p13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3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139"/>
              <p:cNvGrpSpPr/>
              <p:nvPr/>
            </p:nvGrpSpPr>
            <p:grpSpPr>
              <a:xfrm>
                <a:off x="1819181" y="4089633"/>
                <a:ext cx="72126" cy="53788"/>
                <a:chOff x="1819181" y="4089633"/>
                <a:chExt cx="72126" cy="53788"/>
              </a:xfrm>
            </p:grpSpPr>
            <p:sp>
              <p:nvSpPr>
                <p:cNvPr id="5634" name="Google Shape;5634;p13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3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139"/>
              <p:cNvGrpSpPr/>
              <p:nvPr/>
            </p:nvGrpSpPr>
            <p:grpSpPr>
              <a:xfrm>
                <a:off x="1455707" y="4084171"/>
                <a:ext cx="64321" cy="64544"/>
                <a:chOff x="1455707" y="4084171"/>
                <a:chExt cx="64321" cy="64544"/>
              </a:xfrm>
            </p:grpSpPr>
            <p:sp>
              <p:nvSpPr>
                <p:cNvPr id="5637" name="Google Shape;5637;p13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3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139"/>
              <p:cNvGrpSpPr/>
              <p:nvPr/>
            </p:nvGrpSpPr>
            <p:grpSpPr>
              <a:xfrm>
                <a:off x="1818610" y="3731058"/>
                <a:ext cx="64321" cy="64544"/>
                <a:chOff x="1818610" y="3731058"/>
                <a:chExt cx="64321" cy="64544"/>
              </a:xfrm>
            </p:grpSpPr>
            <p:sp>
              <p:nvSpPr>
                <p:cNvPr id="5640" name="Google Shape;5640;p13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3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139"/>
              <p:cNvGrpSpPr/>
              <p:nvPr/>
            </p:nvGrpSpPr>
            <p:grpSpPr>
              <a:xfrm>
                <a:off x="2172491" y="4089633"/>
                <a:ext cx="72126" cy="53788"/>
                <a:chOff x="2172491" y="4089633"/>
                <a:chExt cx="72126" cy="53788"/>
              </a:xfrm>
            </p:grpSpPr>
            <p:sp>
              <p:nvSpPr>
                <p:cNvPr id="5643" name="Google Shape;5643;p13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3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139"/>
              <p:cNvGrpSpPr/>
              <p:nvPr/>
            </p:nvGrpSpPr>
            <p:grpSpPr>
              <a:xfrm>
                <a:off x="2171920" y="3731058"/>
                <a:ext cx="64321" cy="64544"/>
                <a:chOff x="2171920" y="3731058"/>
                <a:chExt cx="64321" cy="64544"/>
              </a:xfrm>
            </p:grpSpPr>
            <p:sp>
              <p:nvSpPr>
                <p:cNvPr id="5646" name="Google Shape;5646;p13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3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139"/>
              <p:cNvGrpSpPr/>
              <p:nvPr/>
            </p:nvGrpSpPr>
            <p:grpSpPr>
              <a:xfrm>
                <a:off x="2874730" y="3745828"/>
                <a:ext cx="72126" cy="53788"/>
                <a:chOff x="2874730" y="3745828"/>
                <a:chExt cx="72126" cy="53788"/>
              </a:xfrm>
            </p:grpSpPr>
            <p:sp>
              <p:nvSpPr>
                <p:cNvPr id="5649" name="Google Shape;5649;p13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3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139"/>
              <p:cNvGrpSpPr/>
              <p:nvPr/>
            </p:nvGrpSpPr>
            <p:grpSpPr>
              <a:xfrm>
                <a:off x="2878589" y="4081481"/>
                <a:ext cx="64321" cy="64544"/>
                <a:chOff x="2878589" y="4081481"/>
                <a:chExt cx="64321" cy="64544"/>
              </a:xfrm>
            </p:grpSpPr>
            <p:sp>
              <p:nvSpPr>
                <p:cNvPr id="5652" name="Google Shape;5652;p13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3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139"/>
              <p:cNvGrpSpPr/>
              <p:nvPr/>
            </p:nvGrpSpPr>
            <p:grpSpPr>
              <a:xfrm>
                <a:off x="2525796" y="4089633"/>
                <a:ext cx="72126" cy="53788"/>
                <a:chOff x="2525796" y="4089633"/>
                <a:chExt cx="72126" cy="53788"/>
              </a:xfrm>
            </p:grpSpPr>
            <p:sp>
              <p:nvSpPr>
                <p:cNvPr id="5655" name="Google Shape;5655;p13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3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139"/>
              <p:cNvGrpSpPr/>
              <p:nvPr/>
            </p:nvGrpSpPr>
            <p:grpSpPr>
              <a:xfrm>
                <a:off x="2525225" y="3731058"/>
                <a:ext cx="64321" cy="64544"/>
                <a:chOff x="2525225" y="3731058"/>
                <a:chExt cx="64321" cy="64544"/>
              </a:xfrm>
            </p:grpSpPr>
            <p:sp>
              <p:nvSpPr>
                <p:cNvPr id="5658" name="Google Shape;5658;p13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3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3" name="Shape 5663"/>
        <p:cNvGrpSpPr/>
        <p:nvPr/>
      </p:nvGrpSpPr>
      <p:grpSpPr>
        <a:xfrm>
          <a:off x="0" y="0"/>
          <a:ext cx="0" cy="0"/>
          <a:chOff x="0" y="0"/>
          <a:chExt cx="0" cy="0"/>
        </a:xfrm>
      </p:grpSpPr>
      <p:grpSp>
        <p:nvGrpSpPr>
          <p:cNvPr id="5664" name="Google Shape;5664;p140"/>
          <p:cNvGrpSpPr/>
          <p:nvPr/>
        </p:nvGrpSpPr>
        <p:grpSpPr>
          <a:xfrm>
            <a:off x="732428" y="1171356"/>
            <a:ext cx="845921" cy="690752"/>
            <a:chOff x="732428" y="1198513"/>
            <a:chExt cx="845921" cy="690752"/>
          </a:xfrm>
        </p:grpSpPr>
        <p:grpSp>
          <p:nvGrpSpPr>
            <p:cNvPr id="5665" name="Google Shape;5665;p140"/>
            <p:cNvGrpSpPr/>
            <p:nvPr/>
          </p:nvGrpSpPr>
          <p:grpSpPr>
            <a:xfrm>
              <a:off x="823030" y="1198513"/>
              <a:ext cx="755319" cy="690752"/>
              <a:chOff x="823030" y="1198513"/>
              <a:chExt cx="755319" cy="690752"/>
            </a:xfrm>
          </p:grpSpPr>
          <p:sp>
            <p:nvSpPr>
              <p:cNvPr id="5666" name="Google Shape;5666;p14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4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140"/>
            <p:cNvGrpSpPr/>
            <p:nvPr/>
          </p:nvGrpSpPr>
          <p:grpSpPr>
            <a:xfrm>
              <a:off x="732428" y="1239937"/>
              <a:ext cx="739912" cy="607886"/>
              <a:chOff x="732428" y="1239937"/>
              <a:chExt cx="739912" cy="607886"/>
            </a:xfrm>
          </p:grpSpPr>
          <p:sp>
            <p:nvSpPr>
              <p:cNvPr id="5669" name="Google Shape;5669;p14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4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140"/>
            <p:cNvGrpSpPr/>
            <p:nvPr/>
          </p:nvGrpSpPr>
          <p:grpSpPr>
            <a:xfrm>
              <a:off x="732428" y="1277018"/>
              <a:ext cx="702832" cy="533758"/>
              <a:chOff x="732428" y="1277018"/>
              <a:chExt cx="702832" cy="533758"/>
            </a:xfrm>
          </p:grpSpPr>
          <p:sp>
            <p:nvSpPr>
              <p:cNvPr id="5672" name="Google Shape;5672;p14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4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140"/>
            <p:cNvGrpSpPr/>
            <p:nvPr/>
          </p:nvGrpSpPr>
          <p:grpSpPr>
            <a:xfrm>
              <a:off x="931170" y="1306653"/>
              <a:ext cx="647179" cy="474455"/>
              <a:chOff x="931170" y="1306653"/>
              <a:chExt cx="647179" cy="474455"/>
            </a:xfrm>
          </p:grpSpPr>
          <p:sp>
            <p:nvSpPr>
              <p:cNvPr id="5675" name="Google Shape;5675;p14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4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14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140"/>
          <p:cNvGrpSpPr/>
          <p:nvPr/>
        </p:nvGrpSpPr>
        <p:grpSpPr>
          <a:xfrm>
            <a:off x="3964037" y="1171363"/>
            <a:ext cx="634656" cy="699982"/>
            <a:chOff x="5985650" y="2860025"/>
            <a:chExt cx="1396075" cy="1539775"/>
          </a:xfrm>
        </p:grpSpPr>
        <p:sp>
          <p:nvSpPr>
            <p:cNvPr id="5679" name="Google Shape;5679;p14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4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4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4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4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4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4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4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4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4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4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4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4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4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4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4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4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4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4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4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4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4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4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4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4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4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4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4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4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4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4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4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140"/>
          <p:cNvGrpSpPr/>
          <p:nvPr/>
        </p:nvGrpSpPr>
        <p:grpSpPr>
          <a:xfrm>
            <a:off x="4719687" y="1171356"/>
            <a:ext cx="725845" cy="699975"/>
            <a:chOff x="4249973" y="1201875"/>
            <a:chExt cx="1958568" cy="1888762"/>
          </a:xfrm>
        </p:grpSpPr>
        <p:sp>
          <p:nvSpPr>
            <p:cNvPr id="5712" name="Google Shape;5712;p14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3" name="Google Shape;5713;p140"/>
            <p:cNvGrpSpPr/>
            <p:nvPr/>
          </p:nvGrpSpPr>
          <p:grpSpPr>
            <a:xfrm>
              <a:off x="5853086" y="1789142"/>
              <a:ext cx="355454" cy="1048099"/>
              <a:chOff x="5576108" y="2016725"/>
              <a:chExt cx="565200" cy="1666560"/>
            </a:xfrm>
          </p:grpSpPr>
          <p:sp>
            <p:nvSpPr>
              <p:cNvPr id="5714" name="Google Shape;5714;p14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15" name="Google Shape;5715;p14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140"/>
            <p:cNvGrpSpPr/>
            <p:nvPr/>
          </p:nvGrpSpPr>
          <p:grpSpPr>
            <a:xfrm>
              <a:off x="4869455" y="2691676"/>
              <a:ext cx="1013897" cy="398961"/>
              <a:chOff x="4012057" y="3451825"/>
              <a:chExt cx="1612175" cy="634379"/>
            </a:xfrm>
          </p:grpSpPr>
          <p:sp>
            <p:nvSpPr>
              <p:cNvPr id="5717" name="Google Shape;5717;p14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18" name="Google Shape;5718;p14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140"/>
            <p:cNvGrpSpPr/>
            <p:nvPr/>
          </p:nvGrpSpPr>
          <p:grpSpPr>
            <a:xfrm>
              <a:off x="4276937" y="2155961"/>
              <a:ext cx="651965" cy="891358"/>
              <a:chOff x="3069908" y="2599997"/>
              <a:chExt cx="1036675" cy="1417328"/>
            </a:xfrm>
          </p:grpSpPr>
          <p:sp>
            <p:nvSpPr>
              <p:cNvPr id="5720" name="Google Shape;5720;p14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1" name="Google Shape;5721;p14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140"/>
            <p:cNvGrpSpPr/>
            <p:nvPr/>
          </p:nvGrpSpPr>
          <p:grpSpPr>
            <a:xfrm>
              <a:off x="5054918" y="1201875"/>
              <a:ext cx="999548" cy="602711"/>
              <a:chOff x="4306958" y="1082925"/>
              <a:chExt cx="1589359" cy="958358"/>
            </a:xfrm>
          </p:grpSpPr>
          <p:sp>
            <p:nvSpPr>
              <p:cNvPr id="5723" name="Google Shape;5723;p14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4" name="Google Shape;5724;p14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140"/>
            <p:cNvGrpSpPr/>
            <p:nvPr/>
          </p:nvGrpSpPr>
          <p:grpSpPr>
            <a:xfrm>
              <a:off x="4249973" y="1303451"/>
              <a:ext cx="799317" cy="841334"/>
              <a:chOff x="3027033" y="1244439"/>
              <a:chExt cx="1270977" cy="1337786"/>
            </a:xfrm>
          </p:grpSpPr>
          <p:sp>
            <p:nvSpPr>
              <p:cNvPr id="5726" name="Google Shape;5726;p14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7" name="Google Shape;5727;p14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8" name="Google Shape;5728;p140"/>
          <p:cNvGrpSpPr/>
          <p:nvPr/>
        </p:nvGrpSpPr>
        <p:grpSpPr>
          <a:xfrm>
            <a:off x="4072551" y="2058137"/>
            <a:ext cx="750769" cy="683784"/>
            <a:chOff x="4204684" y="2104422"/>
            <a:chExt cx="699822" cy="637382"/>
          </a:xfrm>
        </p:grpSpPr>
        <p:grpSp>
          <p:nvGrpSpPr>
            <p:cNvPr id="5729" name="Google Shape;5729;p140"/>
            <p:cNvGrpSpPr/>
            <p:nvPr/>
          </p:nvGrpSpPr>
          <p:grpSpPr>
            <a:xfrm>
              <a:off x="4204684" y="2430067"/>
              <a:ext cx="342957" cy="311738"/>
              <a:chOff x="4204684" y="2430067"/>
              <a:chExt cx="342957" cy="311738"/>
            </a:xfrm>
          </p:grpSpPr>
          <p:sp>
            <p:nvSpPr>
              <p:cNvPr id="5730" name="Google Shape;5730;p14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4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140"/>
            <p:cNvGrpSpPr/>
            <p:nvPr/>
          </p:nvGrpSpPr>
          <p:grpSpPr>
            <a:xfrm>
              <a:off x="4561586" y="2430067"/>
              <a:ext cx="342920" cy="311738"/>
              <a:chOff x="4561586" y="2430067"/>
              <a:chExt cx="342920" cy="311738"/>
            </a:xfrm>
          </p:grpSpPr>
          <p:sp>
            <p:nvSpPr>
              <p:cNvPr id="5733" name="Google Shape;5733;p14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4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140"/>
            <p:cNvGrpSpPr/>
            <p:nvPr/>
          </p:nvGrpSpPr>
          <p:grpSpPr>
            <a:xfrm>
              <a:off x="4561586" y="2104422"/>
              <a:ext cx="342920" cy="311738"/>
              <a:chOff x="4561586" y="2104422"/>
              <a:chExt cx="342920" cy="311738"/>
            </a:xfrm>
          </p:grpSpPr>
          <p:sp>
            <p:nvSpPr>
              <p:cNvPr id="5736" name="Google Shape;5736;p14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4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140"/>
            <p:cNvGrpSpPr/>
            <p:nvPr/>
          </p:nvGrpSpPr>
          <p:grpSpPr>
            <a:xfrm>
              <a:off x="4204684" y="2104422"/>
              <a:ext cx="342957" cy="311664"/>
              <a:chOff x="4204684" y="2104422"/>
              <a:chExt cx="342957" cy="311664"/>
            </a:xfrm>
          </p:grpSpPr>
          <p:sp>
            <p:nvSpPr>
              <p:cNvPr id="5739" name="Google Shape;5739;p14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4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1" name="Google Shape;5741;p140"/>
          <p:cNvGrpSpPr/>
          <p:nvPr/>
        </p:nvGrpSpPr>
        <p:grpSpPr>
          <a:xfrm>
            <a:off x="5536984" y="1171351"/>
            <a:ext cx="660591" cy="688867"/>
            <a:chOff x="5830645" y="1267368"/>
            <a:chExt cx="530340" cy="553040"/>
          </a:xfrm>
        </p:grpSpPr>
        <p:sp>
          <p:nvSpPr>
            <p:cNvPr id="5742" name="Google Shape;5742;p14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3" name="Google Shape;5743;p140"/>
            <p:cNvGrpSpPr/>
            <p:nvPr/>
          </p:nvGrpSpPr>
          <p:grpSpPr>
            <a:xfrm>
              <a:off x="5830645" y="1267368"/>
              <a:ext cx="259743" cy="269909"/>
              <a:chOff x="5830645" y="1267368"/>
              <a:chExt cx="259743" cy="269909"/>
            </a:xfrm>
          </p:grpSpPr>
          <p:sp>
            <p:nvSpPr>
              <p:cNvPr id="5744" name="Google Shape;5744;p14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4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140"/>
            <p:cNvGrpSpPr/>
            <p:nvPr/>
          </p:nvGrpSpPr>
          <p:grpSpPr>
            <a:xfrm>
              <a:off x="6101293" y="1267368"/>
              <a:ext cx="259692" cy="269909"/>
              <a:chOff x="6101293" y="1267368"/>
              <a:chExt cx="259692" cy="269909"/>
            </a:xfrm>
          </p:grpSpPr>
          <p:sp>
            <p:nvSpPr>
              <p:cNvPr id="5747" name="Google Shape;5747;p14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4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140"/>
            <p:cNvGrpSpPr/>
            <p:nvPr/>
          </p:nvGrpSpPr>
          <p:grpSpPr>
            <a:xfrm>
              <a:off x="5830645" y="1550500"/>
              <a:ext cx="259692" cy="269909"/>
              <a:chOff x="5830645" y="1550500"/>
              <a:chExt cx="259692" cy="269909"/>
            </a:xfrm>
          </p:grpSpPr>
          <p:sp>
            <p:nvSpPr>
              <p:cNvPr id="5750" name="Google Shape;5750;p14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4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140"/>
            <p:cNvGrpSpPr/>
            <p:nvPr/>
          </p:nvGrpSpPr>
          <p:grpSpPr>
            <a:xfrm>
              <a:off x="6101293" y="1550500"/>
              <a:ext cx="259692" cy="269909"/>
              <a:chOff x="6101293" y="1550500"/>
              <a:chExt cx="259692" cy="269909"/>
            </a:xfrm>
          </p:grpSpPr>
          <p:sp>
            <p:nvSpPr>
              <p:cNvPr id="5753" name="Google Shape;5753;p14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4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5" name="Google Shape;5755;p140"/>
          <p:cNvGrpSpPr/>
          <p:nvPr/>
        </p:nvGrpSpPr>
        <p:grpSpPr>
          <a:xfrm>
            <a:off x="739138" y="2061810"/>
            <a:ext cx="697154" cy="679574"/>
            <a:chOff x="2679875" y="2361475"/>
            <a:chExt cx="780425" cy="760575"/>
          </a:xfrm>
        </p:grpSpPr>
        <p:sp>
          <p:nvSpPr>
            <p:cNvPr id="5756" name="Google Shape;5756;p14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4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4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4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4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4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140"/>
          <p:cNvGrpSpPr/>
          <p:nvPr/>
        </p:nvGrpSpPr>
        <p:grpSpPr>
          <a:xfrm>
            <a:off x="3138297" y="1171402"/>
            <a:ext cx="735829" cy="684547"/>
            <a:chOff x="3351965" y="1148808"/>
            <a:chExt cx="750770" cy="698375"/>
          </a:xfrm>
        </p:grpSpPr>
        <p:grpSp>
          <p:nvGrpSpPr>
            <p:cNvPr id="5763" name="Google Shape;5763;p140"/>
            <p:cNvGrpSpPr/>
            <p:nvPr/>
          </p:nvGrpSpPr>
          <p:grpSpPr>
            <a:xfrm>
              <a:off x="3586796" y="1148808"/>
              <a:ext cx="294857" cy="286830"/>
              <a:chOff x="3750225" y="1774000"/>
              <a:chExt cx="149575" cy="145525"/>
            </a:xfrm>
          </p:grpSpPr>
          <p:sp>
            <p:nvSpPr>
              <p:cNvPr id="5764" name="Google Shape;5764;p14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4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140"/>
            <p:cNvGrpSpPr/>
            <p:nvPr/>
          </p:nvGrpSpPr>
          <p:grpSpPr>
            <a:xfrm>
              <a:off x="3779245" y="1375768"/>
              <a:ext cx="323490" cy="286978"/>
              <a:chOff x="3847850" y="1889150"/>
              <a:chExt cx="164100" cy="145600"/>
            </a:xfrm>
          </p:grpSpPr>
          <p:sp>
            <p:nvSpPr>
              <p:cNvPr id="5767" name="Google Shape;5767;p14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4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140"/>
            <p:cNvGrpSpPr/>
            <p:nvPr/>
          </p:nvGrpSpPr>
          <p:grpSpPr>
            <a:xfrm>
              <a:off x="3351965" y="1330435"/>
              <a:ext cx="295449" cy="285401"/>
              <a:chOff x="3631100" y="1866150"/>
              <a:chExt cx="149875" cy="144800"/>
            </a:xfrm>
          </p:grpSpPr>
          <p:sp>
            <p:nvSpPr>
              <p:cNvPr id="5770" name="Google Shape;5770;p14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4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140"/>
            <p:cNvGrpSpPr/>
            <p:nvPr/>
          </p:nvGrpSpPr>
          <p:grpSpPr>
            <a:xfrm>
              <a:off x="3548208" y="1560352"/>
              <a:ext cx="294808" cy="286830"/>
              <a:chOff x="3730650" y="1982800"/>
              <a:chExt cx="149550" cy="145525"/>
            </a:xfrm>
          </p:grpSpPr>
          <p:sp>
            <p:nvSpPr>
              <p:cNvPr id="5773" name="Google Shape;5773;p14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4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5" name="Google Shape;5775;p140"/>
          <p:cNvGrpSpPr/>
          <p:nvPr/>
        </p:nvGrpSpPr>
        <p:grpSpPr>
          <a:xfrm>
            <a:off x="7639949" y="1171356"/>
            <a:ext cx="804565" cy="677795"/>
            <a:chOff x="7636443" y="1204988"/>
            <a:chExt cx="804565" cy="677795"/>
          </a:xfrm>
        </p:grpSpPr>
        <p:grpSp>
          <p:nvGrpSpPr>
            <p:cNvPr id="5776" name="Google Shape;5776;p140"/>
            <p:cNvGrpSpPr/>
            <p:nvPr/>
          </p:nvGrpSpPr>
          <p:grpSpPr>
            <a:xfrm>
              <a:off x="7636443" y="1509705"/>
              <a:ext cx="804565" cy="373078"/>
              <a:chOff x="7636443" y="1509705"/>
              <a:chExt cx="804565" cy="373078"/>
            </a:xfrm>
          </p:grpSpPr>
          <p:sp>
            <p:nvSpPr>
              <p:cNvPr id="5777" name="Google Shape;5777;p14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4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140"/>
            <p:cNvGrpSpPr/>
            <p:nvPr/>
          </p:nvGrpSpPr>
          <p:grpSpPr>
            <a:xfrm>
              <a:off x="7636443" y="1408133"/>
              <a:ext cx="804565" cy="373078"/>
              <a:chOff x="7636443" y="1408133"/>
              <a:chExt cx="804565" cy="373078"/>
            </a:xfrm>
          </p:grpSpPr>
          <p:sp>
            <p:nvSpPr>
              <p:cNvPr id="5780" name="Google Shape;5780;p14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4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140"/>
            <p:cNvGrpSpPr/>
            <p:nvPr/>
          </p:nvGrpSpPr>
          <p:grpSpPr>
            <a:xfrm>
              <a:off x="7636443" y="1306560"/>
              <a:ext cx="804565" cy="373078"/>
              <a:chOff x="7636443" y="1306560"/>
              <a:chExt cx="804565" cy="373078"/>
            </a:xfrm>
          </p:grpSpPr>
          <p:sp>
            <p:nvSpPr>
              <p:cNvPr id="5783" name="Google Shape;5783;p14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4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140"/>
            <p:cNvGrpSpPr/>
            <p:nvPr/>
          </p:nvGrpSpPr>
          <p:grpSpPr>
            <a:xfrm>
              <a:off x="7636443" y="1204988"/>
              <a:ext cx="804565" cy="373078"/>
              <a:chOff x="7636443" y="1204988"/>
              <a:chExt cx="804565" cy="373078"/>
            </a:xfrm>
          </p:grpSpPr>
          <p:sp>
            <p:nvSpPr>
              <p:cNvPr id="5786" name="Google Shape;5786;p14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4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8" name="Google Shape;5788;p140"/>
          <p:cNvGrpSpPr/>
          <p:nvPr/>
        </p:nvGrpSpPr>
        <p:grpSpPr>
          <a:xfrm>
            <a:off x="4978796" y="2078771"/>
            <a:ext cx="661339" cy="661188"/>
            <a:chOff x="3990000" y="975400"/>
            <a:chExt cx="3934200" cy="3933300"/>
          </a:xfrm>
        </p:grpSpPr>
        <p:sp>
          <p:nvSpPr>
            <p:cNvPr id="5789" name="Google Shape;5789;p14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4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4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4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140"/>
          <p:cNvGrpSpPr/>
          <p:nvPr/>
        </p:nvGrpSpPr>
        <p:grpSpPr>
          <a:xfrm>
            <a:off x="6622444" y="2057409"/>
            <a:ext cx="868881" cy="684241"/>
            <a:chOff x="6598259" y="2078634"/>
            <a:chExt cx="868881" cy="684241"/>
          </a:xfrm>
        </p:grpSpPr>
        <p:sp>
          <p:nvSpPr>
            <p:cNvPr id="5794" name="Google Shape;5794;p14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4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4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4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4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4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0" name="Google Shape;5800;p140"/>
            <p:cNvGrpSpPr/>
            <p:nvPr/>
          </p:nvGrpSpPr>
          <p:grpSpPr>
            <a:xfrm>
              <a:off x="6808175" y="2078634"/>
              <a:ext cx="452229" cy="684241"/>
              <a:chOff x="6808175" y="2078634"/>
              <a:chExt cx="452229" cy="684241"/>
            </a:xfrm>
          </p:grpSpPr>
          <p:sp>
            <p:nvSpPr>
              <p:cNvPr id="5801" name="Google Shape;5801;p14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4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4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4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4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4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7" name="Google Shape;5807;p140"/>
              <p:cNvGrpSpPr/>
              <p:nvPr/>
            </p:nvGrpSpPr>
            <p:grpSpPr>
              <a:xfrm>
                <a:off x="6821586" y="2078634"/>
                <a:ext cx="426871" cy="684241"/>
                <a:chOff x="6821586" y="2078634"/>
                <a:chExt cx="426871" cy="684241"/>
              </a:xfrm>
            </p:grpSpPr>
            <p:grpSp>
              <p:nvGrpSpPr>
                <p:cNvPr id="5808" name="Google Shape;5808;p140"/>
                <p:cNvGrpSpPr/>
                <p:nvPr/>
              </p:nvGrpSpPr>
              <p:grpSpPr>
                <a:xfrm>
                  <a:off x="6821586" y="2078634"/>
                  <a:ext cx="426871" cy="684241"/>
                  <a:chOff x="6821586" y="2078634"/>
                  <a:chExt cx="426871" cy="684241"/>
                </a:xfrm>
              </p:grpSpPr>
              <p:sp>
                <p:nvSpPr>
                  <p:cNvPr id="5809" name="Google Shape;5809;p14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4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4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4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4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4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4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4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4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4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4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4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4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4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4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4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4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4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4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8" name="Google Shape;5828;p14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4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4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4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4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4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34" name="Google Shape;5834;p140"/>
          <p:cNvGrpSpPr/>
          <p:nvPr/>
        </p:nvGrpSpPr>
        <p:grpSpPr>
          <a:xfrm>
            <a:off x="5795610" y="2063018"/>
            <a:ext cx="671358" cy="671358"/>
            <a:chOff x="6535625" y="760425"/>
            <a:chExt cx="1665900" cy="1665900"/>
          </a:xfrm>
        </p:grpSpPr>
        <p:sp>
          <p:nvSpPr>
            <p:cNvPr id="5835" name="Google Shape;5835;p14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4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4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4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140"/>
          <p:cNvGrpSpPr/>
          <p:nvPr/>
        </p:nvGrpSpPr>
        <p:grpSpPr>
          <a:xfrm>
            <a:off x="732427" y="3731418"/>
            <a:ext cx="1340789" cy="640830"/>
            <a:chOff x="238125" y="1151100"/>
            <a:chExt cx="7139450" cy="3412300"/>
          </a:xfrm>
        </p:grpSpPr>
        <p:sp>
          <p:nvSpPr>
            <p:cNvPr id="5840" name="Google Shape;5840;p14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4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4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4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4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4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4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4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4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4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4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4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140"/>
          <p:cNvGrpSpPr/>
          <p:nvPr/>
        </p:nvGrpSpPr>
        <p:grpSpPr>
          <a:xfrm>
            <a:off x="5599650" y="2934699"/>
            <a:ext cx="985357" cy="585764"/>
            <a:chOff x="5145061" y="2881789"/>
            <a:chExt cx="1107641" cy="658458"/>
          </a:xfrm>
        </p:grpSpPr>
        <p:grpSp>
          <p:nvGrpSpPr>
            <p:cNvPr id="5853" name="Google Shape;5853;p140"/>
            <p:cNvGrpSpPr/>
            <p:nvPr/>
          </p:nvGrpSpPr>
          <p:grpSpPr>
            <a:xfrm>
              <a:off x="5722989" y="3244587"/>
              <a:ext cx="529713" cy="295659"/>
              <a:chOff x="5722989" y="3244587"/>
              <a:chExt cx="529713" cy="295659"/>
            </a:xfrm>
          </p:grpSpPr>
          <p:sp>
            <p:nvSpPr>
              <p:cNvPr id="5854" name="Google Shape;5854;p14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55" name="Google Shape;5855;p14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56" name="Google Shape;5856;p140"/>
            <p:cNvGrpSpPr/>
            <p:nvPr/>
          </p:nvGrpSpPr>
          <p:grpSpPr>
            <a:xfrm>
              <a:off x="5145061" y="3244587"/>
              <a:ext cx="536807" cy="295659"/>
              <a:chOff x="5145061" y="3244587"/>
              <a:chExt cx="536807" cy="295659"/>
            </a:xfrm>
          </p:grpSpPr>
          <p:sp>
            <p:nvSpPr>
              <p:cNvPr id="5857" name="Google Shape;5857;p14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58" name="Google Shape;5858;p14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59" name="Google Shape;5859;p140"/>
            <p:cNvGrpSpPr/>
            <p:nvPr/>
          </p:nvGrpSpPr>
          <p:grpSpPr>
            <a:xfrm>
              <a:off x="5341327" y="2898245"/>
              <a:ext cx="532309" cy="614891"/>
              <a:chOff x="5341327" y="2898245"/>
              <a:chExt cx="532309" cy="614891"/>
            </a:xfrm>
          </p:grpSpPr>
          <p:sp>
            <p:nvSpPr>
              <p:cNvPr id="5860" name="Google Shape;5860;p14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61" name="Google Shape;5861;p14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62" name="Google Shape;5862;p140"/>
            <p:cNvGrpSpPr/>
            <p:nvPr/>
          </p:nvGrpSpPr>
          <p:grpSpPr>
            <a:xfrm>
              <a:off x="5532290" y="2881789"/>
              <a:ext cx="620516" cy="305456"/>
              <a:chOff x="5532290" y="2881789"/>
              <a:chExt cx="620516" cy="305456"/>
            </a:xfrm>
          </p:grpSpPr>
          <p:sp>
            <p:nvSpPr>
              <p:cNvPr id="5863" name="Google Shape;5863;p14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64" name="Google Shape;5864;p14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865" name="Google Shape;5865;p140"/>
          <p:cNvGrpSpPr/>
          <p:nvPr/>
        </p:nvGrpSpPr>
        <p:grpSpPr>
          <a:xfrm>
            <a:off x="8178573" y="3726757"/>
            <a:ext cx="269068" cy="645491"/>
            <a:chOff x="7026852" y="3311869"/>
            <a:chExt cx="434331" cy="1041954"/>
          </a:xfrm>
        </p:grpSpPr>
        <p:sp>
          <p:nvSpPr>
            <p:cNvPr id="5866" name="Google Shape;5866;p14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4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4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140"/>
          <p:cNvGrpSpPr/>
          <p:nvPr/>
        </p:nvGrpSpPr>
        <p:grpSpPr>
          <a:xfrm>
            <a:off x="6195154" y="3765995"/>
            <a:ext cx="293882" cy="293836"/>
            <a:chOff x="4873519" y="3311869"/>
            <a:chExt cx="499374" cy="499296"/>
          </a:xfrm>
        </p:grpSpPr>
        <p:sp>
          <p:nvSpPr>
            <p:cNvPr id="5870" name="Google Shape;5870;p14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4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140"/>
          <p:cNvGrpSpPr/>
          <p:nvPr/>
        </p:nvGrpSpPr>
        <p:grpSpPr>
          <a:xfrm>
            <a:off x="6195154" y="4078366"/>
            <a:ext cx="293882" cy="293882"/>
            <a:chOff x="4873519" y="3875839"/>
            <a:chExt cx="499374" cy="499374"/>
          </a:xfrm>
        </p:grpSpPr>
        <p:sp>
          <p:nvSpPr>
            <p:cNvPr id="5873" name="Google Shape;5873;p14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4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140"/>
          <p:cNvGrpSpPr/>
          <p:nvPr/>
        </p:nvGrpSpPr>
        <p:grpSpPr>
          <a:xfrm>
            <a:off x="2425681" y="2050319"/>
            <a:ext cx="698104" cy="698208"/>
            <a:chOff x="2565073" y="2075876"/>
            <a:chExt cx="672482" cy="672518"/>
          </a:xfrm>
        </p:grpSpPr>
        <p:sp>
          <p:nvSpPr>
            <p:cNvPr id="5876" name="Google Shape;5876;p14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4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4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4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4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4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140"/>
          <p:cNvGrpSpPr/>
          <p:nvPr/>
        </p:nvGrpSpPr>
        <p:grpSpPr>
          <a:xfrm>
            <a:off x="5649092" y="3734919"/>
            <a:ext cx="438354" cy="637329"/>
            <a:chOff x="1697726" y="3244179"/>
            <a:chExt cx="788124" cy="1146069"/>
          </a:xfrm>
        </p:grpSpPr>
        <p:sp>
          <p:nvSpPr>
            <p:cNvPr id="5883" name="Google Shape;5883;p14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4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5" name="Google Shape;5885;p140"/>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6" name="Google Shape;5886;p140"/>
          <p:cNvGrpSpPr/>
          <p:nvPr/>
        </p:nvGrpSpPr>
        <p:grpSpPr>
          <a:xfrm>
            <a:off x="7650306" y="2063282"/>
            <a:ext cx="799565" cy="670282"/>
            <a:chOff x="7617850" y="2063282"/>
            <a:chExt cx="799565" cy="670282"/>
          </a:xfrm>
        </p:grpSpPr>
        <p:cxnSp>
          <p:nvCxnSpPr>
            <p:cNvPr id="5887" name="Google Shape;5887;p14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88" name="Google Shape;5888;p14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89" name="Google Shape;5889;p14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0" name="Google Shape;5890;p14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1" name="Google Shape;5891;p14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892" name="Google Shape;5892;p14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893" name="Google Shape;5893;p140"/>
            <p:cNvGrpSpPr/>
            <p:nvPr/>
          </p:nvGrpSpPr>
          <p:grpSpPr>
            <a:xfrm>
              <a:off x="7734309" y="2063282"/>
              <a:ext cx="570957" cy="620095"/>
              <a:chOff x="7734309" y="2063282"/>
              <a:chExt cx="570957" cy="620095"/>
            </a:xfrm>
          </p:grpSpPr>
          <p:grpSp>
            <p:nvGrpSpPr>
              <p:cNvPr id="5894" name="Google Shape;5894;p140"/>
              <p:cNvGrpSpPr/>
              <p:nvPr/>
            </p:nvGrpSpPr>
            <p:grpSpPr>
              <a:xfrm>
                <a:off x="8031573" y="2063282"/>
                <a:ext cx="273693" cy="620095"/>
                <a:chOff x="8031573" y="2063282"/>
                <a:chExt cx="273693" cy="620095"/>
              </a:xfrm>
            </p:grpSpPr>
            <p:sp>
              <p:nvSpPr>
                <p:cNvPr id="5895" name="Google Shape;5895;p14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4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4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4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140"/>
              <p:cNvGrpSpPr/>
              <p:nvPr/>
            </p:nvGrpSpPr>
            <p:grpSpPr>
              <a:xfrm flipH="1">
                <a:off x="7734309" y="2063282"/>
                <a:ext cx="273693" cy="620095"/>
                <a:chOff x="8031573" y="2063282"/>
                <a:chExt cx="273693" cy="620095"/>
              </a:xfrm>
            </p:grpSpPr>
            <p:sp>
              <p:nvSpPr>
                <p:cNvPr id="5900" name="Google Shape;5900;p14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4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4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4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904" name="Google Shape;5904;p140"/>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40"/>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140"/>
          <p:cNvGrpSpPr/>
          <p:nvPr/>
        </p:nvGrpSpPr>
        <p:grpSpPr>
          <a:xfrm>
            <a:off x="7836913" y="2916765"/>
            <a:ext cx="602567" cy="601884"/>
            <a:chOff x="1186975" y="238125"/>
            <a:chExt cx="5244275" cy="5238325"/>
          </a:xfrm>
        </p:grpSpPr>
        <p:sp>
          <p:nvSpPr>
            <p:cNvPr id="5907" name="Google Shape;5907;p14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4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4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4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140"/>
          <p:cNvGrpSpPr/>
          <p:nvPr/>
        </p:nvGrpSpPr>
        <p:grpSpPr>
          <a:xfrm>
            <a:off x="3279650" y="2056249"/>
            <a:ext cx="651848" cy="687338"/>
            <a:chOff x="3400515" y="2056248"/>
            <a:chExt cx="698134" cy="735987"/>
          </a:xfrm>
        </p:grpSpPr>
        <p:grpSp>
          <p:nvGrpSpPr>
            <p:cNvPr id="5912" name="Google Shape;5912;p140"/>
            <p:cNvGrpSpPr/>
            <p:nvPr/>
          </p:nvGrpSpPr>
          <p:grpSpPr>
            <a:xfrm>
              <a:off x="3400515" y="2283913"/>
              <a:ext cx="312919" cy="219900"/>
              <a:chOff x="3400515" y="2283913"/>
              <a:chExt cx="312919" cy="219900"/>
            </a:xfrm>
          </p:grpSpPr>
          <p:sp>
            <p:nvSpPr>
              <p:cNvPr id="5913" name="Google Shape;5913;p14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14" name="Google Shape;5914;p14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915" name="Google Shape;5915;p140"/>
            <p:cNvGrpSpPr/>
            <p:nvPr/>
          </p:nvGrpSpPr>
          <p:grpSpPr>
            <a:xfrm>
              <a:off x="3547823" y="2461089"/>
              <a:ext cx="219900" cy="331146"/>
              <a:chOff x="3547823" y="2461089"/>
              <a:chExt cx="219900" cy="331146"/>
            </a:xfrm>
          </p:grpSpPr>
          <p:sp>
            <p:nvSpPr>
              <p:cNvPr id="5916" name="Google Shape;5916;p14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17" name="Google Shape;5917;p14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918" name="Google Shape;5918;p140"/>
            <p:cNvGrpSpPr/>
            <p:nvPr/>
          </p:nvGrpSpPr>
          <p:grpSpPr>
            <a:xfrm>
              <a:off x="3734138" y="2461089"/>
              <a:ext cx="219900" cy="331146"/>
              <a:chOff x="3734138" y="2461089"/>
              <a:chExt cx="219900" cy="331146"/>
            </a:xfrm>
          </p:grpSpPr>
          <p:sp>
            <p:nvSpPr>
              <p:cNvPr id="5919" name="Google Shape;5919;p14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20" name="Google Shape;5920;p14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921" name="Google Shape;5921;p140"/>
            <p:cNvGrpSpPr/>
            <p:nvPr/>
          </p:nvGrpSpPr>
          <p:grpSpPr>
            <a:xfrm>
              <a:off x="3787560" y="2281742"/>
              <a:ext cx="311089" cy="219900"/>
              <a:chOff x="3787560" y="2281742"/>
              <a:chExt cx="311089" cy="219900"/>
            </a:xfrm>
          </p:grpSpPr>
          <p:sp>
            <p:nvSpPr>
              <p:cNvPr id="5922" name="Google Shape;5922;p14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23" name="Google Shape;5923;p14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924" name="Google Shape;5924;p140"/>
            <p:cNvGrpSpPr/>
            <p:nvPr/>
          </p:nvGrpSpPr>
          <p:grpSpPr>
            <a:xfrm>
              <a:off x="3637290" y="2056248"/>
              <a:ext cx="219900" cy="330736"/>
              <a:chOff x="3637290" y="2056248"/>
              <a:chExt cx="219900" cy="330736"/>
            </a:xfrm>
          </p:grpSpPr>
          <p:sp>
            <p:nvSpPr>
              <p:cNvPr id="5925" name="Google Shape;5925;p14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926" name="Google Shape;5926;p14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27" name="Google Shape;5927;p140"/>
          <p:cNvGrpSpPr/>
          <p:nvPr/>
        </p:nvGrpSpPr>
        <p:grpSpPr>
          <a:xfrm>
            <a:off x="2571356" y="2926255"/>
            <a:ext cx="1268144" cy="592394"/>
            <a:chOff x="238125" y="1188750"/>
            <a:chExt cx="7140450" cy="3335550"/>
          </a:xfrm>
        </p:grpSpPr>
        <p:sp>
          <p:nvSpPr>
            <p:cNvPr id="5928" name="Google Shape;5928;p14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4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4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4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4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140"/>
          <p:cNvGrpSpPr/>
          <p:nvPr/>
        </p:nvGrpSpPr>
        <p:grpSpPr>
          <a:xfrm>
            <a:off x="6679257" y="2928410"/>
            <a:ext cx="1053944" cy="590147"/>
            <a:chOff x="238125" y="1335475"/>
            <a:chExt cx="5418735" cy="3034175"/>
          </a:xfrm>
        </p:grpSpPr>
        <p:sp>
          <p:nvSpPr>
            <p:cNvPr id="5934" name="Google Shape;5934;p14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4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4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140"/>
          <p:cNvGrpSpPr/>
          <p:nvPr/>
        </p:nvGrpSpPr>
        <p:grpSpPr>
          <a:xfrm>
            <a:off x="4110066" y="3733309"/>
            <a:ext cx="1268207" cy="638939"/>
            <a:chOff x="3967651" y="3645904"/>
            <a:chExt cx="1479304" cy="745292"/>
          </a:xfrm>
        </p:grpSpPr>
        <p:grpSp>
          <p:nvGrpSpPr>
            <p:cNvPr id="5938" name="Google Shape;5938;p140"/>
            <p:cNvGrpSpPr/>
            <p:nvPr/>
          </p:nvGrpSpPr>
          <p:grpSpPr>
            <a:xfrm>
              <a:off x="3967651" y="4009026"/>
              <a:ext cx="1479304" cy="382170"/>
              <a:chOff x="3967651" y="4009026"/>
              <a:chExt cx="1479304" cy="382170"/>
            </a:xfrm>
          </p:grpSpPr>
          <p:grpSp>
            <p:nvGrpSpPr>
              <p:cNvPr id="5939" name="Google Shape;5939;p140"/>
              <p:cNvGrpSpPr/>
              <p:nvPr/>
            </p:nvGrpSpPr>
            <p:grpSpPr>
              <a:xfrm>
                <a:off x="4892216" y="4195630"/>
                <a:ext cx="554739" cy="195566"/>
                <a:chOff x="3604375" y="4892160"/>
                <a:chExt cx="1651500" cy="582215"/>
              </a:xfrm>
            </p:grpSpPr>
            <p:sp>
              <p:nvSpPr>
                <p:cNvPr id="5940" name="Google Shape;5940;p14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4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140"/>
              <p:cNvGrpSpPr/>
              <p:nvPr/>
            </p:nvGrpSpPr>
            <p:grpSpPr>
              <a:xfrm>
                <a:off x="3967651" y="4146303"/>
                <a:ext cx="579402" cy="244893"/>
                <a:chOff x="851875" y="4745310"/>
                <a:chExt cx="1724925" cy="729065"/>
              </a:xfrm>
            </p:grpSpPr>
            <p:sp>
              <p:nvSpPr>
                <p:cNvPr id="5943" name="Google Shape;5943;p14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4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140"/>
              <p:cNvGrpSpPr/>
              <p:nvPr/>
            </p:nvGrpSpPr>
            <p:grpSpPr>
              <a:xfrm>
                <a:off x="4460753" y="4009026"/>
                <a:ext cx="493110" cy="382170"/>
                <a:chOff x="2319875" y="4336625"/>
                <a:chExt cx="1468025" cy="1137750"/>
              </a:xfrm>
            </p:grpSpPr>
            <p:sp>
              <p:nvSpPr>
                <p:cNvPr id="5946" name="Google Shape;5946;p14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4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8" name="Google Shape;5948;p140"/>
            <p:cNvGrpSpPr/>
            <p:nvPr/>
          </p:nvGrpSpPr>
          <p:grpSpPr>
            <a:xfrm>
              <a:off x="4479443" y="3645904"/>
              <a:ext cx="455965" cy="388789"/>
              <a:chOff x="2957425" y="238100"/>
              <a:chExt cx="1910200" cy="1628775"/>
            </a:xfrm>
          </p:grpSpPr>
          <p:sp>
            <p:nvSpPr>
              <p:cNvPr id="5949" name="Google Shape;5949;p14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4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4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4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4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4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4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4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4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4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9" name="Google Shape;5959;p140"/>
          <p:cNvGrpSpPr/>
          <p:nvPr/>
        </p:nvGrpSpPr>
        <p:grpSpPr>
          <a:xfrm>
            <a:off x="2496179" y="3734510"/>
            <a:ext cx="1243128" cy="637739"/>
            <a:chOff x="2496310" y="3693351"/>
            <a:chExt cx="1342906" cy="688926"/>
          </a:xfrm>
        </p:grpSpPr>
        <p:grpSp>
          <p:nvGrpSpPr>
            <p:cNvPr id="5960" name="Google Shape;5960;p140"/>
            <p:cNvGrpSpPr/>
            <p:nvPr/>
          </p:nvGrpSpPr>
          <p:grpSpPr>
            <a:xfrm>
              <a:off x="2496310" y="3693351"/>
              <a:ext cx="1342906" cy="688875"/>
              <a:chOff x="2496310" y="3693351"/>
              <a:chExt cx="1342906" cy="688875"/>
            </a:xfrm>
          </p:grpSpPr>
          <p:sp>
            <p:nvSpPr>
              <p:cNvPr id="5961" name="Google Shape;5961;p14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4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4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4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4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4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7" name="Google Shape;5967;p140"/>
              <p:cNvCxnSpPr>
                <a:stCxn id="596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968" name="Google Shape;5968;p140"/>
              <p:cNvCxnSpPr>
                <a:stCxn id="596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969" name="Google Shape;5969;p140"/>
              <p:cNvCxnSpPr>
                <a:stCxn id="596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70" name="Google Shape;5970;p140"/>
              <p:cNvCxnSpPr>
                <a:stCxn id="596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71" name="Google Shape;5971;p140"/>
              <p:cNvCxnSpPr>
                <a:stCxn id="596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972" name="Google Shape;5972;p140"/>
            <p:cNvGrpSpPr/>
            <p:nvPr/>
          </p:nvGrpSpPr>
          <p:grpSpPr>
            <a:xfrm>
              <a:off x="2675275" y="3930557"/>
              <a:ext cx="1003306" cy="451719"/>
              <a:chOff x="2675275" y="4174282"/>
              <a:chExt cx="1003306" cy="451719"/>
            </a:xfrm>
          </p:grpSpPr>
          <p:sp>
            <p:nvSpPr>
              <p:cNvPr id="5973" name="Google Shape;5973;p14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4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4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6" name="Google Shape;5976;p140"/>
          <p:cNvGrpSpPr/>
          <p:nvPr/>
        </p:nvGrpSpPr>
        <p:grpSpPr>
          <a:xfrm>
            <a:off x="1669850" y="1171356"/>
            <a:ext cx="574511" cy="874709"/>
            <a:chOff x="1715404" y="1112080"/>
            <a:chExt cx="642270" cy="977984"/>
          </a:xfrm>
        </p:grpSpPr>
        <p:grpSp>
          <p:nvGrpSpPr>
            <p:cNvPr id="5977" name="Google Shape;5977;p140"/>
            <p:cNvGrpSpPr/>
            <p:nvPr/>
          </p:nvGrpSpPr>
          <p:grpSpPr>
            <a:xfrm>
              <a:off x="1715404" y="1112080"/>
              <a:ext cx="642270" cy="977984"/>
              <a:chOff x="1715404" y="1112080"/>
              <a:chExt cx="642270" cy="977984"/>
            </a:xfrm>
          </p:grpSpPr>
          <p:sp>
            <p:nvSpPr>
              <p:cNvPr id="5978" name="Google Shape;5978;p14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4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140"/>
            <p:cNvGrpSpPr/>
            <p:nvPr/>
          </p:nvGrpSpPr>
          <p:grpSpPr>
            <a:xfrm>
              <a:off x="1768927" y="1165603"/>
              <a:ext cx="535225" cy="851367"/>
              <a:chOff x="1768927" y="1165603"/>
              <a:chExt cx="535225" cy="851367"/>
            </a:xfrm>
          </p:grpSpPr>
          <p:sp>
            <p:nvSpPr>
              <p:cNvPr id="5981" name="Google Shape;5981;p14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4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140"/>
            <p:cNvGrpSpPr/>
            <p:nvPr/>
          </p:nvGrpSpPr>
          <p:grpSpPr>
            <a:xfrm>
              <a:off x="1822449" y="1219125"/>
              <a:ext cx="428180" cy="718859"/>
              <a:chOff x="1822449" y="1219125"/>
              <a:chExt cx="428180" cy="718859"/>
            </a:xfrm>
          </p:grpSpPr>
          <p:sp>
            <p:nvSpPr>
              <p:cNvPr id="5984" name="Google Shape;5984;p14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4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140"/>
            <p:cNvGrpSpPr/>
            <p:nvPr/>
          </p:nvGrpSpPr>
          <p:grpSpPr>
            <a:xfrm>
              <a:off x="1875972" y="1272648"/>
              <a:ext cx="321135" cy="586939"/>
              <a:chOff x="1875972" y="1272648"/>
              <a:chExt cx="321135" cy="586939"/>
            </a:xfrm>
          </p:grpSpPr>
          <p:sp>
            <p:nvSpPr>
              <p:cNvPr id="5987" name="Google Shape;5987;p14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4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9" name="Google Shape;5989;p140"/>
          <p:cNvGrpSpPr/>
          <p:nvPr/>
        </p:nvGrpSpPr>
        <p:grpSpPr>
          <a:xfrm>
            <a:off x="7777011" y="3728078"/>
            <a:ext cx="293855" cy="644170"/>
            <a:chOff x="241025" y="3151575"/>
            <a:chExt cx="293855" cy="644170"/>
          </a:xfrm>
        </p:grpSpPr>
        <p:sp>
          <p:nvSpPr>
            <p:cNvPr id="5990" name="Google Shape;5990;p14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4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140"/>
          <p:cNvGrpSpPr/>
          <p:nvPr/>
        </p:nvGrpSpPr>
        <p:grpSpPr>
          <a:xfrm>
            <a:off x="724994" y="2928078"/>
            <a:ext cx="1779649" cy="591620"/>
            <a:chOff x="246070" y="1983375"/>
            <a:chExt cx="1855347" cy="616849"/>
          </a:xfrm>
        </p:grpSpPr>
        <p:sp>
          <p:nvSpPr>
            <p:cNvPr id="5993" name="Google Shape;5993;p14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4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4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4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4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4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4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4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4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140"/>
          <p:cNvGrpSpPr/>
          <p:nvPr/>
        </p:nvGrpSpPr>
        <p:grpSpPr>
          <a:xfrm>
            <a:off x="2335861" y="1171356"/>
            <a:ext cx="711055" cy="745993"/>
            <a:chOff x="2496269" y="1171698"/>
            <a:chExt cx="761953" cy="799392"/>
          </a:xfrm>
        </p:grpSpPr>
        <p:grpSp>
          <p:nvGrpSpPr>
            <p:cNvPr id="6003" name="Google Shape;6003;p140"/>
            <p:cNvGrpSpPr/>
            <p:nvPr/>
          </p:nvGrpSpPr>
          <p:grpSpPr>
            <a:xfrm>
              <a:off x="2496269" y="1171698"/>
              <a:ext cx="761953" cy="723022"/>
              <a:chOff x="2496269" y="1171698"/>
              <a:chExt cx="761953" cy="723022"/>
            </a:xfrm>
          </p:grpSpPr>
          <p:sp>
            <p:nvSpPr>
              <p:cNvPr id="6004" name="Google Shape;6004;p14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4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140"/>
              <p:cNvGrpSpPr/>
              <p:nvPr/>
            </p:nvGrpSpPr>
            <p:grpSpPr>
              <a:xfrm>
                <a:off x="2496269" y="1171698"/>
                <a:ext cx="761953" cy="723022"/>
                <a:chOff x="2496269" y="1120652"/>
                <a:chExt cx="761953" cy="723022"/>
              </a:xfrm>
            </p:grpSpPr>
            <p:grpSp>
              <p:nvGrpSpPr>
                <p:cNvPr id="6007" name="Google Shape;6007;p140"/>
                <p:cNvGrpSpPr/>
                <p:nvPr/>
              </p:nvGrpSpPr>
              <p:grpSpPr>
                <a:xfrm>
                  <a:off x="2496269" y="1120652"/>
                  <a:ext cx="761953" cy="723022"/>
                  <a:chOff x="2496269" y="1120652"/>
                  <a:chExt cx="761953" cy="723022"/>
                </a:xfrm>
              </p:grpSpPr>
              <p:grpSp>
                <p:nvGrpSpPr>
                  <p:cNvPr id="6008" name="Google Shape;6008;p140"/>
                  <p:cNvGrpSpPr/>
                  <p:nvPr/>
                </p:nvGrpSpPr>
                <p:grpSpPr>
                  <a:xfrm>
                    <a:off x="2496269" y="1304589"/>
                    <a:ext cx="407089" cy="305057"/>
                    <a:chOff x="2496269" y="1304589"/>
                    <a:chExt cx="407089" cy="305057"/>
                  </a:xfrm>
                </p:grpSpPr>
                <p:sp>
                  <p:nvSpPr>
                    <p:cNvPr id="6009" name="Google Shape;6009;p14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4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140"/>
                  <p:cNvGrpSpPr/>
                  <p:nvPr/>
                </p:nvGrpSpPr>
                <p:grpSpPr>
                  <a:xfrm>
                    <a:off x="2586468" y="1493376"/>
                    <a:ext cx="358850" cy="349656"/>
                    <a:chOff x="2586468" y="1493376"/>
                    <a:chExt cx="358850" cy="349656"/>
                  </a:xfrm>
                </p:grpSpPr>
                <p:sp>
                  <p:nvSpPr>
                    <p:cNvPr id="6012" name="Google Shape;6012;p14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4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140"/>
                  <p:cNvGrpSpPr/>
                  <p:nvPr/>
                </p:nvGrpSpPr>
                <p:grpSpPr>
                  <a:xfrm>
                    <a:off x="2807939" y="1494024"/>
                    <a:ext cx="358857" cy="349650"/>
                    <a:chOff x="2807939" y="1494024"/>
                    <a:chExt cx="358857" cy="349650"/>
                  </a:xfrm>
                </p:grpSpPr>
                <p:sp>
                  <p:nvSpPr>
                    <p:cNvPr id="6015" name="Google Shape;6015;p14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4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140"/>
                  <p:cNvGrpSpPr/>
                  <p:nvPr/>
                </p:nvGrpSpPr>
                <p:grpSpPr>
                  <a:xfrm>
                    <a:off x="2851133" y="1305635"/>
                    <a:ext cx="407089" cy="305057"/>
                    <a:chOff x="2851133" y="1305635"/>
                    <a:chExt cx="407089" cy="305057"/>
                  </a:xfrm>
                </p:grpSpPr>
                <p:sp>
                  <p:nvSpPr>
                    <p:cNvPr id="6018" name="Google Shape;6018;p14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4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140"/>
                  <p:cNvGrpSpPr/>
                  <p:nvPr/>
                </p:nvGrpSpPr>
                <p:grpSpPr>
                  <a:xfrm>
                    <a:off x="2727495" y="1120652"/>
                    <a:ext cx="300271" cy="396358"/>
                    <a:chOff x="2727495" y="1120652"/>
                    <a:chExt cx="300271" cy="396358"/>
                  </a:xfrm>
                </p:grpSpPr>
                <p:sp>
                  <p:nvSpPr>
                    <p:cNvPr id="6021" name="Google Shape;6021;p14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4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3" name="Google Shape;6023;p140"/>
                <p:cNvGrpSpPr/>
                <p:nvPr/>
              </p:nvGrpSpPr>
              <p:grpSpPr>
                <a:xfrm>
                  <a:off x="2722305" y="1350460"/>
                  <a:ext cx="308357" cy="308344"/>
                  <a:chOff x="2722305" y="1350460"/>
                  <a:chExt cx="308357" cy="308344"/>
                </a:xfrm>
              </p:grpSpPr>
              <p:sp>
                <p:nvSpPr>
                  <p:cNvPr id="6024" name="Google Shape;6024;p14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140"/>
                  <p:cNvGrpSpPr/>
                  <p:nvPr/>
                </p:nvGrpSpPr>
                <p:grpSpPr>
                  <a:xfrm>
                    <a:off x="2725064" y="1364529"/>
                    <a:ext cx="297954" cy="280182"/>
                    <a:chOff x="2725064" y="1364529"/>
                    <a:chExt cx="297954" cy="280182"/>
                  </a:xfrm>
                </p:grpSpPr>
                <p:sp>
                  <p:nvSpPr>
                    <p:cNvPr id="6026" name="Google Shape;6026;p14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4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4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4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4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031" name="Google Shape;6031;p14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4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4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4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4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140"/>
          <p:cNvGrpSpPr/>
          <p:nvPr/>
        </p:nvGrpSpPr>
        <p:grpSpPr>
          <a:xfrm>
            <a:off x="3924561" y="2927462"/>
            <a:ext cx="1569144" cy="591015"/>
            <a:chOff x="3820100" y="3023049"/>
            <a:chExt cx="1303926" cy="491162"/>
          </a:xfrm>
        </p:grpSpPr>
        <p:grpSp>
          <p:nvGrpSpPr>
            <p:cNvPr id="6037" name="Google Shape;6037;p140"/>
            <p:cNvGrpSpPr/>
            <p:nvPr/>
          </p:nvGrpSpPr>
          <p:grpSpPr>
            <a:xfrm>
              <a:off x="3820100" y="3023072"/>
              <a:ext cx="1303926" cy="491139"/>
              <a:chOff x="3820100" y="3023072"/>
              <a:chExt cx="1303926" cy="491139"/>
            </a:xfrm>
          </p:grpSpPr>
          <p:sp>
            <p:nvSpPr>
              <p:cNvPr id="6038" name="Google Shape;6038;p14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4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140"/>
            <p:cNvGrpSpPr/>
            <p:nvPr/>
          </p:nvGrpSpPr>
          <p:grpSpPr>
            <a:xfrm>
              <a:off x="4132439" y="3023645"/>
              <a:ext cx="393633" cy="177096"/>
              <a:chOff x="4132439" y="3023645"/>
              <a:chExt cx="393633" cy="177096"/>
            </a:xfrm>
          </p:grpSpPr>
          <p:sp>
            <p:nvSpPr>
              <p:cNvPr id="6041" name="Google Shape;6041;p14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4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140"/>
            <p:cNvGrpSpPr/>
            <p:nvPr/>
          </p:nvGrpSpPr>
          <p:grpSpPr>
            <a:xfrm>
              <a:off x="3921811" y="3023049"/>
              <a:ext cx="1002397" cy="388943"/>
              <a:chOff x="3921811" y="3023049"/>
              <a:chExt cx="1002397" cy="388943"/>
            </a:xfrm>
          </p:grpSpPr>
          <p:sp>
            <p:nvSpPr>
              <p:cNvPr id="6044" name="Google Shape;6044;p14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4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140"/>
            <p:cNvGrpSpPr/>
            <p:nvPr/>
          </p:nvGrpSpPr>
          <p:grpSpPr>
            <a:xfrm>
              <a:off x="4023645" y="3023049"/>
              <a:ext cx="683032" cy="286722"/>
              <a:chOff x="4023645" y="3023049"/>
              <a:chExt cx="683032" cy="286722"/>
            </a:xfrm>
          </p:grpSpPr>
          <p:sp>
            <p:nvSpPr>
              <p:cNvPr id="6047" name="Google Shape;6047;p14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4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9" name="Google Shape;6049;p140"/>
          <p:cNvGrpSpPr/>
          <p:nvPr/>
        </p:nvGrpSpPr>
        <p:grpSpPr>
          <a:xfrm>
            <a:off x="1556683" y="2054307"/>
            <a:ext cx="713522" cy="688025"/>
            <a:chOff x="1706078" y="2092648"/>
            <a:chExt cx="660913" cy="637296"/>
          </a:xfrm>
        </p:grpSpPr>
        <p:sp>
          <p:nvSpPr>
            <p:cNvPr id="6050" name="Google Shape;6050;p14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1" name="Google Shape;6051;p140"/>
            <p:cNvGrpSpPr/>
            <p:nvPr/>
          </p:nvGrpSpPr>
          <p:grpSpPr>
            <a:xfrm>
              <a:off x="1706078" y="2092648"/>
              <a:ext cx="660913" cy="575241"/>
              <a:chOff x="1706078" y="2092648"/>
              <a:chExt cx="660913" cy="575241"/>
            </a:xfrm>
          </p:grpSpPr>
          <p:sp>
            <p:nvSpPr>
              <p:cNvPr id="6052" name="Google Shape;6052;p14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4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4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5" name="Google Shape;6055;p140"/>
          <p:cNvGrpSpPr/>
          <p:nvPr/>
        </p:nvGrpSpPr>
        <p:grpSpPr>
          <a:xfrm>
            <a:off x="6318542" y="1171856"/>
            <a:ext cx="1317459" cy="684168"/>
            <a:chOff x="238125" y="999450"/>
            <a:chExt cx="7140700" cy="3708225"/>
          </a:xfrm>
        </p:grpSpPr>
        <p:sp>
          <p:nvSpPr>
            <p:cNvPr id="6056" name="Google Shape;6056;p14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4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4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4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4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4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4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4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4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8" name="Shape 6068"/>
        <p:cNvGrpSpPr/>
        <p:nvPr/>
      </p:nvGrpSpPr>
      <p:grpSpPr>
        <a:xfrm>
          <a:off x="0" y="0"/>
          <a:ext cx="0" cy="0"/>
          <a:chOff x="0" y="0"/>
          <a:chExt cx="0" cy="0"/>
        </a:xfrm>
      </p:grpSpPr>
      <p:grpSp>
        <p:nvGrpSpPr>
          <p:cNvPr id="6069" name="Google Shape;6069;p141"/>
          <p:cNvGrpSpPr/>
          <p:nvPr/>
        </p:nvGrpSpPr>
        <p:grpSpPr>
          <a:xfrm>
            <a:off x="729238" y="1179665"/>
            <a:ext cx="1636117" cy="1526144"/>
            <a:chOff x="729238" y="1179665"/>
            <a:chExt cx="1636117" cy="1526144"/>
          </a:xfrm>
        </p:grpSpPr>
        <p:grpSp>
          <p:nvGrpSpPr>
            <p:cNvPr id="6070" name="Google Shape;6070;p141"/>
            <p:cNvGrpSpPr/>
            <p:nvPr/>
          </p:nvGrpSpPr>
          <p:grpSpPr>
            <a:xfrm>
              <a:off x="729238" y="1179665"/>
              <a:ext cx="80700" cy="1526144"/>
              <a:chOff x="729238" y="1179665"/>
              <a:chExt cx="80700" cy="1526144"/>
            </a:xfrm>
          </p:grpSpPr>
          <p:sp>
            <p:nvSpPr>
              <p:cNvPr id="6071" name="Google Shape;6071;p14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4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4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4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4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4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4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4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4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4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141"/>
            <p:cNvGrpSpPr/>
            <p:nvPr/>
          </p:nvGrpSpPr>
          <p:grpSpPr>
            <a:xfrm>
              <a:off x="903098" y="1179665"/>
              <a:ext cx="80700" cy="1526144"/>
              <a:chOff x="903098" y="1179665"/>
              <a:chExt cx="80700" cy="1526144"/>
            </a:xfrm>
          </p:grpSpPr>
          <p:sp>
            <p:nvSpPr>
              <p:cNvPr id="6082" name="Google Shape;6082;p14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4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4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4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4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4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4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4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4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4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141"/>
            <p:cNvGrpSpPr/>
            <p:nvPr/>
          </p:nvGrpSpPr>
          <p:grpSpPr>
            <a:xfrm>
              <a:off x="1076958" y="1179665"/>
              <a:ext cx="80700" cy="1526144"/>
              <a:chOff x="1076958" y="1179665"/>
              <a:chExt cx="80700" cy="1526144"/>
            </a:xfrm>
          </p:grpSpPr>
          <p:sp>
            <p:nvSpPr>
              <p:cNvPr id="6093" name="Google Shape;6093;p14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4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4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4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4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4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4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4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4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4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141"/>
            <p:cNvGrpSpPr/>
            <p:nvPr/>
          </p:nvGrpSpPr>
          <p:grpSpPr>
            <a:xfrm>
              <a:off x="1247707" y="1179665"/>
              <a:ext cx="80700" cy="1526144"/>
              <a:chOff x="1247707" y="1179665"/>
              <a:chExt cx="80700" cy="1526144"/>
            </a:xfrm>
          </p:grpSpPr>
          <p:sp>
            <p:nvSpPr>
              <p:cNvPr id="6104" name="Google Shape;6104;p14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4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4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4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4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4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4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4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4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4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141"/>
            <p:cNvGrpSpPr/>
            <p:nvPr/>
          </p:nvGrpSpPr>
          <p:grpSpPr>
            <a:xfrm>
              <a:off x="1421567" y="1179665"/>
              <a:ext cx="80700" cy="1526144"/>
              <a:chOff x="1421567" y="1179665"/>
              <a:chExt cx="80700" cy="1526144"/>
            </a:xfrm>
          </p:grpSpPr>
          <p:sp>
            <p:nvSpPr>
              <p:cNvPr id="6115" name="Google Shape;6115;p14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4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4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4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4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4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4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4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4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4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141"/>
            <p:cNvGrpSpPr/>
            <p:nvPr/>
          </p:nvGrpSpPr>
          <p:grpSpPr>
            <a:xfrm>
              <a:off x="1592327" y="1179665"/>
              <a:ext cx="80700" cy="1526144"/>
              <a:chOff x="1592327" y="1179665"/>
              <a:chExt cx="80700" cy="1526144"/>
            </a:xfrm>
          </p:grpSpPr>
          <p:sp>
            <p:nvSpPr>
              <p:cNvPr id="6126" name="Google Shape;6126;p14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4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4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4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4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4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4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4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4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4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141"/>
            <p:cNvGrpSpPr/>
            <p:nvPr/>
          </p:nvGrpSpPr>
          <p:grpSpPr>
            <a:xfrm>
              <a:off x="1766187" y="1179665"/>
              <a:ext cx="80700" cy="1526144"/>
              <a:chOff x="1766187" y="1179665"/>
              <a:chExt cx="80700" cy="1526144"/>
            </a:xfrm>
          </p:grpSpPr>
          <p:sp>
            <p:nvSpPr>
              <p:cNvPr id="6137" name="Google Shape;6137;p14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4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4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4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4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4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4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4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4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4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141"/>
            <p:cNvGrpSpPr/>
            <p:nvPr/>
          </p:nvGrpSpPr>
          <p:grpSpPr>
            <a:xfrm>
              <a:off x="1936935" y="1179665"/>
              <a:ext cx="80700" cy="1526144"/>
              <a:chOff x="1936935" y="1179665"/>
              <a:chExt cx="80700" cy="1526144"/>
            </a:xfrm>
          </p:grpSpPr>
          <p:sp>
            <p:nvSpPr>
              <p:cNvPr id="6148" name="Google Shape;6148;p14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4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4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4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4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4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4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4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4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4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141"/>
            <p:cNvGrpSpPr/>
            <p:nvPr/>
          </p:nvGrpSpPr>
          <p:grpSpPr>
            <a:xfrm>
              <a:off x="2110795" y="1179665"/>
              <a:ext cx="80700" cy="1526144"/>
              <a:chOff x="2110795" y="1179665"/>
              <a:chExt cx="80700" cy="1526144"/>
            </a:xfrm>
          </p:grpSpPr>
          <p:sp>
            <p:nvSpPr>
              <p:cNvPr id="6159" name="Google Shape;6159;p14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4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4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4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4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4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4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4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4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4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141"/>
            <p:cNvGrpSpPr/>
            <p:nvPr/>
          </p:nvGrpSpPr>
          <p:grpSpPr>
            <a:xfrm>
              <a:off x="2284655" y="1179665"/>
              <a:ext cx="80700" cy="1526144"/>
              <a:chOff x="2284655" y="1179665"/>
              <a:chExt cx="80700" cy="1526144"/>
            </a:xfrm>
          </p:grpSpPr>
          <p:sp>
            <p:nvSpPr>
              <p:cNvPr id="6170" name="Google Shape;6170;p14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4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4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4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4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4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4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4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4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4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0" name="Google Shape;6180;p141"/>
          <p:cNvGrpSpPr/>
          <p:nvPr/>
        </p:nvGrpSpPr>
        <p:grpSpPr>
          <a:xfrm>
            <a:off x="2623904" y="1198803"/>
            <a:ext cx="1364248" cy="1102133"/>
            <a:chOff x="2623904" y="1198803"/>
            <a:chExt cx="1364248" cy="1102133"/>
          </a:xfrm>
        </p:grpSpPr>
        <p:grpSp>
          <p:nvGrpSpPr>
            <p:cNvPr id="6181" name="Google Shape;6181;p141"/>
            <p:cNvGrpSpPr/>
            <p:nvPr/>
          </p:nvGrpSpPr>
          <p:grpSpPr>
            <a:xfrm>
              <a:off x="2623907" y="1198803"/>
              <a:ext cx="1364245" cy="273000"/>
              <a:chOff x="2623907" y="1198803"/>
              <a:chExt cx="1364245" cy="273000"/>
            </a:xfrm>
          </p:grpSpPr>
          <p:sp>
            <p:nvSpPr>
              <p:cNvPr id="6182" name="Google Shape;6182;p14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4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4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4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4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141"/>
            <p:cNvGrpSpPr/>
            <p:nvPr/>
          </p:nvGrpSpPr>
          <p:grpSpPr>
            <a:xfrm>
              <a:off x="2623904" y="1476964"/>
              <a:ext cx="1364245" cy="273000"/>
              <a:chOff x="2623904" y="1476964"/>
              <a:chExt cx="1364245" cy="273000"/>
            </a:xfrm>
          </p:grpSpPr>
          <p:sp>
            <p:nvSpPr>
              <p:cNvPr id="6188" name="Google Shape;6188;p14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4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4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4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4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141"/>
            <p:cNvGrpSpPr/>
            <p:nvPr/>
          </p:nvGrpSpPr>
          <p:grpSpPr>
            <a:xfrm>
              <a:off x="2623907" y="1749775"/>
              <a:ext cx="1364245" cy="273000"/>
              <a:chOff x="2623907" y="1749775"/>
              <a:chExt cx="1364245" cy="273000"/>
            </a:xfrm>
          </p:grpSpPr>
          <p:sp>
            <p:nvSpPr>
              <p:cNvPr id="6194" name="Google Shape;6194;p14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4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4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4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4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141"/>
            <p:cNvGrpSpPr/>
            <p:nvPr/>
          </p:nvGrpSpPr>
          <p:grpSpPr>
            <a:xfrm>
              <a:off x="2623904" y="2027936"/>
              <a:ext cx="1364245" cy="273000"/>
              <a:chOff x="2623904" y="2027936"/>
              <a:chExt cx="1364245" cy="273000"/>
            </a:xfrm>
          </p:grpSpPr>
          <p:sp>
            <p:nvSpPr>
              <p:cNvPr id="6200" name="Google Shape;6200;p14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4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4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4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4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5" name="Google Shape;6205;p141"/>
          <p:cNvGrpSpPr/>
          <p:nvPr/>
        </p:nvGrpSpPr>
        <p:grpSpPr>
          <a:xfrm>
            <a:off x="2613365" y="2657876"/>
            <a:ext cx="1387541" cy="159124"/>
            <a:chOff x="3200660" y="2180272"/>
            <a:chExt cx="2563824" cy="378237"/>
          </a:xfrm>
        </p:grpSpPr>
        <p:sp>
          <p:nvSpPr>
            <p:cNvPr id="6206" name="Google Shape;6206;p14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4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4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4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4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4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4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4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4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4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4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4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4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4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4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4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4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4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141"/>
          <p:cNvGrpSpPr/>
          <p:nvPr/>
        </p:nvGrpSpPr>
        <p:grpSpPr>
          <a:xfrm>
            <a:off x="2609890" y="2935640"/>
            <a:ext cx="1390502" cy="159625"/>
            <a:chOff x="3530150" y="2790075"/>
            <a:chExt cx="1962600" cy="225300"/>
          </a:xfrm>
        </p:grpSpPr>
        <p:sp>
          <p:nvSpPr>
            <p:cNvPr id="6225" name="Google Shape;6225;p14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4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141"/>
          <p:cNvGrpSpPr/>
          <p:nvPr/>
        </p:nvGrpSpPr>
        <p:grpSpPr>
          <a:xfrm>
            <a:off x="2609948" y="3213905"/>
            <a:ext cx="1411629" cy="154175"/>
            <a:chOff x="3558802" y="4011244"/>
            <a:chExt cx="1866000" cy="111600"/>
          </a:xfrm>
        </p:grpSpPr>
        <p:sp>
          <p:nvSpPr>
            <p:cNvPr id="6228" name="Google Shape;6228;p14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4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141"/>
          <p:cNvGrpSpPr/>
          <p:nvPr/>
        </p:nvGrpSpPr>
        <p:grpSpPr>
          <a:xfrm>
            <a:off x="2610235" y="2419475"/>
            <a:ext cx="1383503" cy="119761"/>
            <a:chOff x="3465975" y="2270258"/>
            <a:chExt cx="1986364" cy="171947"/>
          </a:xfrm>
        </p:grpSpPr>
        <p:sp>
          <p:nvSpPr>
            <p:cNvPr id="6231" name="Google Shape;6231;p14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4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4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4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4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4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4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4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141"/>
          <p:cNvGrpSpPr/>
          <p:nvPr/>
        </p:nvGrpSpPr>
        <p:grpSpPr>
          <a:xfrm>
            <a:off x="2621243" y="3783248"/>
            <a:ext cx="1369531" cy="195460"/>
            <a:chOff x="723300" y="4253549"/>
            <a:chExt cx="2276482" cy="324900"/>
          </a:xfrm>
        </p:grpSpPr>
        <p:sp>
          <p:nvSpPr>
            <p:cNvPr id="6240" name="Google Shape;6240;p14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4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4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4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4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141"/>
          <p:cNvGrpSpPr/>
          <p:nvPr/>
        </p:nvGrpSpPr>
        <p:grpSpPr>
          <a:xfrm>
            <a:off x="2610803" y="3484489"/>
            <a:ext cx="1389066" cy="180119"/>
            <a:chOff x="705948" y="3788465"/>
            <a:chExt cx="2308953" cy="299400"/>
          </a:xfrm>
        </p:grpSpPr>
        <p:sp>
          <p:nvSpPr>
            <p:cNvPr id="6246" name="Google Shape;6246;p14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4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4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4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4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141"/>
          <p:cNvGrpSpPr/>
          <p:nvPr/>
        </p:nvGrpSpPr>
        <p:grpSpPr>
          <a:xfrm>
            <a:off x="4207794" y="2088443"/>
            <a:ext cx="1433821" cy="191501"/>
            <a:chOff x="4273350" y="2088443"/>
            <a:chExt cx="1433821" cy="191501"/>
          </a:xfrm>
        </p:grpSpPr>
        <p:grpSp>
          <p:nvGrpSpPr>
            <p:cNvPr id="6252" name="Google Shape;6252;p141"/>
            <p:cNvGrpSpPr/>
            <p:nvPr/>
          </p:nvGrpSpPr>
          <p:grpSpPr>
            <a:xfrm>
              <a:off x="4273350" y="2088443"/>
              <a:ext cx="1433821" cy="0"/>
              <a:chOff x="5224975" y="2962250"/>
              <a:chExt cx="1544400" cy="0"/>
            </a:xfrm>
          </p:grpSpPr>
          <p:cxnSp>
            <p:nvCxnSpPr>
              <p:cNvPr id="6253" name="Google Shape;6253;p14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54" name="Google Shape;6254;p14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255" name="Google Shape;6255;p141"/>
            <p:cNvGrpSpPr/>
            <p:nvPr/>
          </p:nvGrpSpPr>
          <p:grpSpPr>
            <a:xfrm>
              <a:off x="4273350" y="2279944"/>
              <a:ext cx="1433821" cy="0"/>
              <a:chOff x="5224975" y="2962250"/>
              <a:chExt cx="1544400" cy="0"/>
            </a:xfrm>
          </p:grpSpPr>
          <p:cxnSp>
            <p:nvCxnSpPr>
              <p:cNvPr id="6256" name="Google Shape;6256;p14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57" name="Google Shape;6257;p14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258" name="Google Shape;6258;p141"/>
          <p:cNvGrpSpPr/>
          <p:nvPr/>
        </p:nvGrpSpPr>
        <p:grpSpPr>
          <a:xfrm>
            <a:off x="2658741" y="4097347"/>
            <a:ext cx="1304609" cy="294074"/>
            <a:chOff x="2658741" y="4097347"/>
            <a:chExt cx="1304609" cy="294074"/>
          </a:xfrm>
        </p:grpSpPr>
        <p:grpSp>
          <p:nvGrpSpPr>
            <p:cNvPr id="6259" name="Google Shape;6259;p141"/>
            <p:cNvGrpSpPr/>
            <p:nvPr/>
          </p:nvGrpSpPr>
          <p:grpSpPr>
            <a:xfrm>
              <a:off x="2658741" y="4097347"/>
              <a:ext cx="118572" cy="294074"/>
              <a:chOff x="3343310" y="4475555"/>
              <a:chExt cx="127717" cy="316753"/>
            </a:xfrm>
          </p:grpSpPr>
          <p:sp>
            <p:nvSpPr>
              <p:cNvPr id="6260" name="Google Shape;6260;p14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4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141"/>
            <p:cNvGrpSpPr/>
            <p:nvPr/>
          </p:nvGrpSpPr>
          <p:grpSpPr>
            <a:xfrm>
              <a:off x="3815519" y="4098388"/>
              <a:ext cx="147831" cy="291991"/>
              <a:chOff x="3527539" y="4476677"/>
              <a:chExt cx="159232" cy="314510"/>
            </a:xfrm>
          </p:grpSpPr>
          <p:sp>
            <p:nvSpPr>
              <p:cNvPr id="6263" name="Google Shape;6263;p14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4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141"/>
            <p:cNvGrpSpPr/>
            <p:nvPr/>
          </p:nvGrpSpPr>
          <p:grpSpPr>
            <a:xfrm>
              <a:off x="3511696" y="4098388"/>
              <a:ext cx="147831" cy="291991"/>
              <a:chOff x="3527539" y="4476677"/>
              <a:chExt cx="159232" cy="314510"/>
            </a:xfrm>
          </p:grpSpPr>
          <p:sp>
            <p:nvSpPr>
              <p:cNvPr id="6266" name="Google Shape;6266;p14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4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141"/>
            <p:cNvGrpSpPr/>
            <p:nvPr/>
          </p:nvGrpSpPr>
          <p:grpSpPr>
            <a:xfrm>
              <a:off x="3207874" y="4098388"/>
              <a:ext cx="147831" cy="291991"/>
              <a:chOff x="3527539" y="4476677"/>
              <a:chExt cx="159232" cy="314510"/>
            </a:xfrm>
          </p:grpSpPr>
          <p:sp>
            <p:nvSpPr>
              <p:cNvPr id="6269" name="Google Shape;6269;p14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4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141"/>
            <p:cNvGrpSpPr/>
            <p:nvPr/>
          </p:nvGrpSpPr>
          <p:grpSpPr>
            <a:xfrm>
              <a:off x="2933305" y="4097347"/>
              <a:ext cx="118572" cy="294074"/>
              <a:chOff x="3343310" y="4475555"/>
              <a:chExt cx="127717" cy="316753"/>
            </a:xfrm>
          </p:grpSpPr>
          <p:sp>
            <p:nvSpPr>
              <p:cNvPr id="6272" name="Google Shape;6272;p14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4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4" name="Google Shape;6274;p141"/>
          <p:cNvGrpSpPr/>
          <p:nvPr/>
        </p:nvGrpSpPr>
        <p:grpSpPr>
          <a:xfrm>
            <a:off x="4209349" y="1176041"/>
            <a:ext cx="1430711" cy="751237"/>
            <a:chOff x="5159450" y="1919950"/>
            <a:chExt cx="1541050" cy="862500"/>
          </a:xfrm>
        </p:grpSpPr>
        <p:sp>
          <p:nvSpPr>
            <p:cNvPr id="6275" name="Google Shape;6275;p14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276" name="Google Shape;6276;p141"/>
            <p:cNvGrpSpPr/>
            <p:nvPr/>
          </p:nvGrpSpPr>
          <p:grpSpPr>
            <a:xfrm>
              <a:off x="5159450" y="1919950"/>
              <a:ext cx="1541050" cy="862500"/>
              <a:chOff x="5159450" y="1919950"/>
              <a:chExt cx="1541050" cy="862500"/>
            </a:xfrm>
          </p:grpSpPr>
          <p:cxnSp>
            <p:nvCxnSpPr>
              <p:cNvPr id="6277" name="Google Shape;6277;p14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278" name="Google Shape;6278;p14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279" name="Google Shape;6279;p141"/>
          <p:cNvGrpSpPr/>
          <p:nvPr/>
        </p:nvGrpSpPr>
        <p:grpSpPr>
          <a:xfrm>
            <a:off x="4257486" y="2439811"/>
            <a:ext cx="1334436" cy="967914"/>
            <a:chOff x="4294923" y="2439811"/>
            <a:chExt cx="1334436" cy="967914"/>
          </a:xfrm>
        </p:grpSpPr>
        <p:grpSp>
          <p:nvGrpSpPr>
            <p:cNvPr id="6280" name="Google Shape;6280;p141"/>
            <p:cNvGrpSpPr/>
            <p:nvPr/>
          </p:nvGrpSpPr>
          <p:grpSpPr>
            <a:xfrm>
              <a:off x="4960455" y="2469658"/>
              <a:ext cx="668904" cy="885524"/>
              <a:chOff x="4960455" y="2469658"/>
              <a:chExt cx="668904" cy="885524"/>
            </a:xfrm>
          </p:grpSpPr>
          <p:sp>
            <p:nvSpPr>
              <p:cNvPr id="6281" name="Google Shape;6281;p14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4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4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4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4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4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141"/>
            <p:cNvGrpSpPr/>
            <p:nvPr/>
          </p:nvGrpSpPr>
          <p:grpSpPr>
            <a:xfrm>
              <a:off x="4294923" y="2469658"/>
              <a:ext cx="668951" cy="885524"/>
              <a:chOff x="4294923" y="2469658"/>
              <a:chExt cx="668951" cy="885524"/>
            </a:xfrm>
          </p:grpSpPr>
          <p:sp>
            <p:nvSpPr>
              <p:cNvPr id="6288" name="Google Shape;6288;p14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4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4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4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4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4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4" name="Google Shape;6294;p14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141"/>
          <p:cNvGrpSpPr/>
          <p:nvPr/>
        </p:nvGrpSpPr>
        <p:grpSpPr>
          <a:xfrm>
            <a:off x="4243690" y="3494256"/>
            <a:ext cx="1430949" cy="897289"/>
            <a:chOff x="4351371" y="3547942"/>
            <a:chExt cx="1345130" cy="843475"/>
          </a:xfrm>
        </p:grpSpPr>
        <p:grpSp>
          <p:nvGrpSpPr>
            <p:cNvPr id="6296" name="Google Shape;6296;p141"/>
            <p:cNvGrpSpPr/>
            <p:nvPr/>
          </p:nvGrpSpPr>
          <p:grpSpPr>
            <a:xfrm>
              <a:off x="4351371" y="4209917"/>
              <a:ext cx="1345130" cy="181500"/>
              <a:chOff x="4351371" y="4209917"/>
              <a:chExt cx="1345130" cy="181500"/>
            </a:xfrm>
          </p:grpSpPr>
          <p:sp>
            <p:nvSpPr>
              <p:cNvPr id="6297" name="Google Shape;6297;p14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8" name="Google Shape;6298;p14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299" name="Google Shape;6299;p141"/>
            <p:cNvGrpSpPr/>
            <p:nvPr/>
          </p:nvGrpSpPr>
          <p:grpSpPr>
            <a:xfrm>
              <a:off x="4403010" y="3985221"/>
              <a:ext cx="1109518" cy="181500"/>
              <a:chOff x="4403010" y="3985221"/>
              <a:chExt cx="1109518" cy="181500"/>
            </a:xfrm>
          </p:grpSpPr>
          <p:sp>
            <p:nvSpPr>
              <p:cNvPr id="6300" name="Google Shape;6300;p14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1" name="Google Shape;6301;p14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302" name="Google Shape;6302;p141"/>
            <p:cNvGrpSpPr/>
            <p:nvPr/>
          </p:nvGrpSpPr>
          <p:grpSpPr>
            <a:xfrm>
              <a:off x="4618704" y="3766582"/>
              <a:ext cx="807858" cy="181500"/>
              <a:chOff x="4618704" y="3766582"/>
              <a:chExt cx="807858" cy="181500"/>
            </a:xfrm>
          </p:grpSpPr>
          <p:sp>
            <p:nvSpPr>
              <p:cNvPr id="6303" name="Google Shape;6303;p14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4" name="Google Shape;6304;p14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305" name="Google Shape;6305;p141"/>
            <p:cNvGrpSpPr/>
            <p:nvPr/>
          </p:nvGrpSpPr>
          <p:grpSpPr>
            <a:xfrm>
              <a:off x="4735238" y="3547942"/>
              <a:ext cx="462839" cy="181500"/>
              <a:chOff x="4735238" y="3547942"/>
              <a:chExt cx="462839" cy="181500"/>
            </a:xfrm>
          </p:grpSpPr>
          <p:sp>
            <p:nvSpPr>
              <p:cNvPr id="6306" name="Google Shape;6306;p14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7" name="Google Shape;6307;p14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308" name="Google Shape;6308;p141"/>
          <p:cNvGrpSpPr/>
          <p:nvPr/>
        </p:nvGrpSpPr>
        <p:grpSpPr>
          <a:xfrm>
            <a:off x="7420047" y="2429580"/>
            <a:ext cx="1020955" cy="928853"/>
            <a:chOff x="926675" y="238125"/>
            <a:chExt cx="5755100" cy="5232975"/>
          </a:xfrm>
        </p:grpSpPr>
        <p:sp>
          <p:nvSpPr>
            <p:cNvPr id="6309" name="Google Shape;6309;p14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4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4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4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141"/>
          <p:cNvGrpSpPr/>
          <p:nvPr/>
        </p:nvGrpSpPr>
        <p:grpSpPr>
          <a:xfrm>
            <a:off x="727421" y="2828315"/>
            <a:ext cx="1695374" cy="1560837"/>
            <a:chOff x="727421" y="2828315"/>
            <a:chExt cx="1695374" cy="1560837"/>
          </a:xfrm>
        </p:grpSpPr>
        <p:grpSp>
          <p:nvGrpSpPr>
            <p:cNvPr id="6314" name="Google Shape;6314;p141"/>
            <p:cNvGrpSpPr/>
            <p:nvPr/>
          </p:nvGrpSpPr>
          <p:grpSpPr>
            <a:xfrm>
              <a:off x="727421" y="2828315"/>
              <a:ext cx="1695374" cy="1560837"/>
              <a:chOff x="734799" y="2782450"/>
              <a:chExt cx="1571100" cy="1577400"/>
            </a:xfrm>
          </p:grpSpPr>
          <p:cxnSp>
            <p:nvCxnSpPr>
              <p:cNvPr id="6315" name="Google Shape;6315;p14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316" name="Google Shape;6316;p14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317" name="Google Shape;6317;p141"/>
            <p:cNvGrpSpPr/>
            <p:nvPr/>
          </p:nvGrpSpPr>
          <p:grpSpPr>
            <a:xfrm>
              <a:off x="819108" y="2882501"/>
              <a:ext cx="1556791" cy="1426186"/>
              <a:chOff x="819108" y="2882501"/>
              <a:chExt cx="1556791" cy="1426186"/>
            </a:xfrm>
          </p:grpSpPr>
          <p:grpSp>
            <p:nvGrpSpPr>
              <p:cNvPr id="6318" name="Google Shape;6318;p141"/>
              <p:cNvGrpSpPr/>
              <p:nvPr/>
            </p:nvGrpSpPr>
            <p:grpSpPr>
              <a:xfrm>
                <a:off x="819108" y="2882501"/>
                <a:ext cx="103104" cy="1426186"/>
                <a:chOff x="4674013" y="3100904"/>
                <a:chExt cx="122758" cy="1698043"/>
              </a:xfrm>
            </p:grpSpPr>
            <p:sp>
              <p:nvSpPr>
                <p:cNvPr id="6319" name="Google Shape;6319;p14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4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4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4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4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4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4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141"/>
              <p:cNvGrpSpPr/>
              <p:nvPr/>
            </p:nvGrpSpPr>
            <p:grpSpPr>
              <a:xfrm>
                <a:off x="1062475" y="2882501"/>
                <a:ext cx="103104" cy="1426186"/>
                <a:chOff x="4940438" y="3100904"/>
                <a:chExt cx="122758" cy="1698043"/>
              </a:xfrm>
            </p:grpSpPr>
            <p:sp>
              <p:nvSpPr>
                <p:cNvPr id="6327" name="Google Shape;6327;p14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4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4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4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4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4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4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141"/>
              <p:cNvGrpSpPr/>
              <p:nvPr/>
            </p:nvGrpSpPr>
            <p:grpSpPr>
              <a:xfrm>
                <a:off x="1299324" y="2882501"/>
                <a:ext cx="103104" cy="1426186"/>
                <a:chOff x="5206863" y="3100904"/>
                <a:chExt cx="122758" cy="1698043"/>
              </a:xfrm>
            </p:grpSpPr>
            <p:sp>
              <p:nvSpPr>
                <p:cNvPr id="6335" name="Google Shape;6335;p14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4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4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4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4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4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4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141"/>
              <p:cNvGrpSpPr/>
              <p:nvPr/>
            </p:nvGrpSpPr>
            <p:grpSpPr>
              <a:xfrm>
                <a:off x="1786057" y="2882501"/>
                <a:ext cx="103104" cy="1426186"/>
                <a:chOff x="6006138" y="3143629"/>
                <a:chExt cx="122758" cy="1698043"/>
              </a:xfrm>
            </p:grpSpPr>
            <p:sp>
              <p:nvSpPr>
                <p:cNvPr id="6343" name="Google Shape;6343;p14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4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4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4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4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4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4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141"/>
              <p:cNvGrpSpPr/>
              <p:nvPr/>
            </p:nvGrpSpPr>
            <p:grpSpPr>
              <a:xfrm>
                <a:off x="2029422" y="2882501"/>
                <a:ext cx="103104" cy="1426186"/>
                <a:chOff x="6805413" y="3100904"/>
                <a:chExt cx="122758" cy="1698043"/>
              </a:xfrm>
            </p:grpSpPr>
            <p:sp>
              <p:nvSpPr>
                <p:cNvPr id="6351" name="Google Shape;6351;p14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4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4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4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4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4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4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141"/>
              <p:cNvGrpSpPr/>
              <p:nvPr/>
            </p:nvGrpSpPr>
            <p:grpSpPr>
              <a:xfrm>
                <a:off x="2272795" y="2882501"/>
                <a:ext cx="103104" cy="1426186"/>
                <a:chOff x="5206863" y="3100904"/>
                <a:chExt cx="122758" cy="1698043"/>
              </a:xfrm>
            </p:grpSpPr>
            <p:sp>
              <p:nvSpPr>
                <p:cNvPr id="6359" name="Google Shape;6359;p14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4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4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4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4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4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4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141"/>
              <p:cNvGrpSpPr/>
              <p:nvPr/>
            </p:nvGrpSpPr>
            <p:grpSpPr>
              <a:xfrm>
                <a:off x="1542694" y="2882501"/>
                <a:ext cx="103104" cy="1426186"/>
                <a:chOff x="6006138" y="3143629"/>
                <a:chExt cx="122758" cy="1698043"/>
              </a:xfrm>
            </p:grpSpPr>
            <p:sp>
              <p:nvSpPr>
                <p:cNvPr id="6367" name="Google Shape;6367;p14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4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4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4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4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4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4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4" name="Google Shape;6374;p141"/>
          <p:cNvGrpSpPr/>
          <p:nvPr/>
        </p:nvGrpSpPr>
        <p:grpSpPr>
          <a:xfrm>
            <a:off x="5683472" y="3518037"/>
            <a:ext cx="2749952" cy="870677"/>
            <a:chOff x="238125" y="1725700"/>
            <a:chExt cx="7139025" cy="2260325"/>
          </a:xfrm>
        </p:grpSpPr>
        <p:sp>
          <p:nvSpPr>
            <p:cNvPr id="6375" name="Google Shape;6375;p14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4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4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4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4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4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4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4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4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4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141"/>
          <p:cNvGrpSpPr/>
          <p:nvPr/>
        </p:nvGrpSpPr>
        <p:grpSpPr>
          <a:xfrm>
            <a:off x="5953636" y="2459783"/>
            <a:ext cx="1105452" cy="916747"/>
            <a:chOff x="5249100" y="1210600"/>
            <a:chExt cx="3502700" cy="2904775"/>
          </a:xfrm>
        </p:grpSpPr>
        <p:sp>
          <p:nvSpPr>
            <p:cNvPr id="6386" name="Google Shape;6386;p14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4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4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4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90" name="Google Shape;6390;p14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391" name="Google Shape;6391;p14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392" name="Google Shape;6392;p14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393" name="Google Shape;6393;p14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394" name="Google Shape;6394;p14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141"/>
          <p:cNvGrpSpPr/>
          <p:nvPr/>
        </p:nvGrpSpPr>
        <p:grpSpPr>
          <a:xfrm>
            <a:off x="7136183" y="1179201"/>
            <a:ext cx="1304650" cy="1124856"/>
            <a:chOff x="7287122" y="1165658"/>
            <a:chExt cx="1219413" cy="1051365"/>
          </a:xfrm>
        </p:grpSpPr>
        <p:grpSp>
          <p:nvGrpSpPr>
            <p:cNvPr id="6396" name="Google Shape;6396;p141"/>
            <p:cNvGrpSpPr/>
            <p:nvPr/>
          </p:nvGrpSpPr>
          <p:grpSpPr>
            <a:xfrm>
              <a:off x="7287122" y="1969723"/>
              <a:ext cx="1219413" cy="247300"/>
              <a:chOff x="7287122" y="1969723"/>
              <a:chExt cx="1219413" cy="247300"/>
            </a:xfrm>
          </p:grpSpPr>
          <p:sp>
            <p:nvSpPr>
              <p:cNvPr id="6397" name="Google Shape;6397;p14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8" name="Google Shape;6398;p141"/>
              <p:cNvGrpSpPr/>
              <p:nvPr/>
            </p:nvGrpSpPr>
            <p:grpSpPr>
              <a:xfrm>
                <a:off x="7287122" y="2063892"/>
                <a:ext cx="1151753" cy="73428"/>
                <a:chOff x="7287122" y="2063892"/>
                <a:chExt cx="1151753" cy="73428"/>
              </a:xfrm>
            </p:grpSpPr>
            <p:sp>
              <p:nvSpPr>
                <p:cNvPr id="6399" name="Google Shape;6399;p14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0" name="Google Shape;6400;p14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401" name="Google Shape;6401;p141"/>
            <p:cNvGrpSpPr/>
            <p:nvPr/>
          </p:nvGrpSpPr>
          <p:grpSpPr>
            <a:xfrm>
              <a:off x="7287122" y="1712201"/>
              <a:ext cx="1219403" cy="246767"/>
              <a:chOff x="7287122" y="1712201"/>
              <a:chExt cx="1219403" cy="246767"/>
            </a:xfrm>
          </p:grpSpPr>
          <p:sp>
            <p:nvSpPr>
              <p:cNvPr id="6402" name="Google Shape;6402;p14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3" name="Google Shape;6403;p141"/>
              <p:cNvGrpSpPr/>
              <p:nvPr/>
            </p:nvGrpSpPr>
            <p:grpSpPr>
              <a:xfrm>
                <a:off x="7287122" y="1842861"/>
                <a:ext cx="1005303" cy="73419"/>
                <a:chOff x="7287122" y="1842861"/>
                <a:chExt cx="1005303" cy="73419"/>
              </a:xfrm>
            </p:grpSpPr>
            <p:sp>
              <p:nvSpPr>
                <p:cNvPr id="6404" name="Google Shape;6404;p14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5" name="Google Shape;6405;p14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406" name="Google Shape;6406;p141"/>
            <p:cNvGrpSpPr/>
            <p:nvPr/>
          </p:nvGrpSpPr>
          <p:grpSpPr>
            <a:xfrm>
              <a:off x="7287122" y="1447520"/>
              <a:ext cx="1219403" cy="286667"/>
              <a:chOff x="7287122" y="1447520"/>
              <a:chExt cx="1219403" cy="286667"/>
            </a:xfrm>
          </p:grpSpPr>
          <p:sp>
            <p:nvSpPr>
              <p:cNvPr id="6407" name="Google Shape;6407;p14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8" name="Google Shape;6408;p141"/>
              <p:cNvGrpSpPr/>
              <p:nvPr/>
            </p:nvGrpSpPr>
            <p:grpSpPr>
              <a:xfrm>
                <a:off x="7287122" y="1581977"/>
                <a:ext cx="852803" cy="73428"/>
                <a:chOff x="7287122" y="1581977"/>
                <a:chExt cx="852803" cy="73428"/>
              </a:xfrm>
            </p:grpSpPr>
            <p:sp>
              <p:nvSpPr>
                <p:cNvPr id="6409" name="Google Shape;6409;p14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0" name="Google Shape;6410;p14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411" name="Google Shape;6411;p141"/>
            <p:cNvGrpSpPr/>
            <p:nvPr/>
          </p:nvGrpSpPr>
          <p:grpSpPr>
            <a:xfrm>
              <a:off x="7287122" y="1165658"/>
              <a:ext cx="1219403" cy="344253"/>
              <a:chOff x="7287122" y="1165658"/>
              <a:chExt cx="1219403" cy="344253"/>
            </a:xfrm>
          </p:grpSpPr>
          <p:sp>
            <p:nvSpPr>
              <p:cNvPr id="6412" name="Google Shape;6412;p14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3" name="Google Shape;6413;p141"/>
              <p:cNvGrpSpPr/>
              <p:nvPr/>
            </p:nvGrpSpPr>
            <p:grpSpPr>
              <a:xfrm>
                <a:off x="7287122" y="1341025"/>
                <a:ext cx="695703" cy="73419"/>
                <a:chOff x="7287122" y="1341025"/>
                <a:chExt cx="695703" cy="73419"/>
              </a:xfrm>
            </p:grpSpPr>
            <p:sp>
              <p:nvSpPr>
                <p:cNvPr id="6414" name="Google Shape;6414;p14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5" name="Google Shape;6415;p14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416" name="Google Shape;6416;p141"/>
          <p:cNvGrpSpPr/>
          <p:nvPr/>
        </p:nvGrpSpPr>
        <p:grpSpPr>
          <a:xfrm>
            <a:off x="5802676" y="1185224"/>
            <a:ext cx="1397729" cy="1098540"/>
            <a:chOff x="5900602" y="1193063"/>
            <a:chExt cx="1299851" cy="1021707"/>
          </a:xfrm>
        </p:grpSpPr>
        <p:grpSp>
          <p:nvGrpSpPr>
            <p:cNvPr id="6417" name="Google Shape;6417;p141"/>
            <p:cNvGrpSpPr/>
            <p:nvPr/>
          </p:nvGrpSpPr>
          <p:grpSpPr>
            <a:xfrm>
              <a:off x="6520337" y="1193063"/>
              <a:ext cx="341815" cy="799959"/>
              <a:chOff x="6520337" y="1193063"/>
              <a:chExt cx="341815" cy="799959"/>
            </a:xfrm>
          </p:grpSpPr>
          <p:grpSp>
            <p:nvGrpSpPr>
              <p:cNvPr id="6418" name="Google Shape;6418;p141"/>
              <p:cNvGrpSpPr/>
              <p:nvPr/>
            </p:nvGrpSpPr>
            <p:grpSpPr>
              <a:xfrm>
                <a:off x="6520337" y="1589527"/>
                <a:ext cx="213950" cy="403494"/>
                <a:chOff x="6520337" y="1589527"/>
                <a:chExt cx="213950" cy="403494"/>
              </a:xfrm>
            </p:grpSpPr>
            <p:sp>
              <p:nvSpPr>
                <p:cNvPr id="6419" name="Google Shape;6419;p14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4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141"/>
              <p:cNvGrpSpPr/>
              <p:nvPr/>
            </p:nvGrpSpPr>
            <p:grpSpPr>
              <a:xfrm>
                <a:off x="6577204" y="1193063"/>
                <a:ext cx="284947" cy="464512"/>
                <a:chOff x="6577204" y="1193063"/>
                <a:chExt cx="284947" cy="464512"/>
              </a:xfrm>
            </p:grpSpPr>
            <p:sp>
              <p:nvSpPr>
                <p:cNvPr id="6422" name="Google Shape;6422;p14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3" name="Google Shape;6423;p14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424" name="Google Shape;6424;p141"/>
            <p:cNvGrpSpPr/>
            <p:nvPr/>
          </p:nvGrpSpPr>
          <p:grpSpPr>
            <a:xfrm>
              <a:off x="6238903" y="1193063"/>
              <a:ext cx="300475" cy="900152"/>
              <a:chOff x="6238903" y="1193063"/>
              <a:chExt cx="300475" cy="900152"/>
            </a:xfrm>
          </p:grpSpPr>
          <p:grpSp>
            <p:nvGrpSpPr>
              <p:cNvPr id="6425" name="Google Shape;6425;p141"/>
              <p:cNvGrpSpPr/>
              <p:nvPr/>
            </p:nvGrpSpPr>
            <p:grpSpPr>
              <a:xfrm>
                <a:off x="6290865" y="1489315"/>
                <a:ext cx="248514" cy="603900"/>
                <a:chOff x="6290865" y="1489315"/>
                <a:chExt cx="248514" cy="603900"/>
              </a:xfrm>
            </p:grpSpPr>
            <p:sp>
              <p:nvSpPr>
                <p:cNvPr id="6426" name="Google Shape;6426;p14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4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141"/>
              <p:cNvGrpSpPr/>
              <p:nvPr/>
            </p:nvGrpSpPr>
            <p:grpSpPr>
              <a:xfrm>
                <a:off x="6238903" y="1193063"/>
                <a:ext cx="284947" cy="333087"/>
                <a:chOff x="6238903" y="1193063"/>
                <a:chExt cx="284947" cy="333087"/>
              </a:xfrm>
            </p:grpSpPr>
            <p:sp>
              <p:nvSpPr>
                <p:cNvPr id="6429" name="Google Shape;6429;p14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0" name="Google Shape;6430;p14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431" name="Google Shape;6431;p141"/>
            <p:cNvGrpSpPr/>
            <p:nvPr/>
          </p:nvGrpSpPr>
          <p:grpSpPr>
            <a:xfrm>
              <a:off x="5900602" y="1193063"/>
              <a:ext cx="444345" cy="1021707"/>
              <a:chOff x="5900602" y="1193063"/>
              <a:chExt cx="444345" cy="1021707"/>
            </a:xfrm>
          </p:grpSpPr>
          <p:grpSp>
            <p:nvGrpSpPr>
              <p:cNvPr id="6432" name="Google Shape;6432;p141"/>
              <p:cNvGrpSpPr/>
              <p:nvPr/>
            </p:nvGrpSpPr>
            <p:grpSpPr>
              <a:xfrm>
                <a:off x="6046501" y="1367785"/>
                <a:ext cx="298446" cy="846986"/>
                <a:chOff x="6046501" y="1367785"/>
                <a:chExt cx="298446" cy="846986"/>
              </a:xfrm>
            </p:grpSpPr>
            <p:sp>
              <p:nvSpPr>
                <p:cNvPr id="6433" name="Google Shape;6433;p14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4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141"/>
              <p:cNvGrpSpPr/>
              <p:nvPr/>
            </p:nvGrpSpPr>
            <p:grpSpPr>
              <a:xfrm>
                <a:off x="5900602" y="1193063"/>
                <a:ext cx="284947" cy="182312"/>
                <a:chOff x="5900602" y="1193063"/>
                <a:chExt cx="284947" cy="182312"/>
              </a:xfrm>
            </p:grpSpPr>
            <p:sp>
              <p:nvSpPr>
                <p:cNvPr id="6436" name="Google Shape;6436;p14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7" name="Google Shape;6437;p14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438" name="Google Shape;6438;p141"/>
            <p:cNvGrpSpPr/>
            <p:nvPr/>
          </p:nvGrpSpPr>
          <p:grpSpPr>
            <a:xfrm>
              <a:off x="6738300" y="1193063"/>
              <a:ext cx="462153" cy="707634"/>
              <a:chOff x="6738300" y="1193063"/>
              <a:chExt cx="462153" cy="707634"/>
            </a:xfrm>
          </p:grpSpPr>
          <p:grpSp>
            <p:nvGrpSpPr>
              <p:cNvPr id="6439" name="Google Shape;6439;p141"/>
              <p:cNvGrpSpPr/>
              <p:nvPr/>
            </p:nvGrpSpPr>
            <p:grpSpPr>
              <a:xfrm>
                <a:off x="6915505" y="1193063"/>
                <a:ext cx="284947" cy="597387"/>
                <a:chOff x="6915505" y="1193063"/>
                <a:chExt cx="284947" cy="597387"/>
              </a:xfrm>
            </p:grpSpPr>
            <p:sp>
              <p:nvSpPr>
                <p:cNvPr id="6440" name="Google Shape;6440;p14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1" name="Google Shape;6441;p14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442" name="Google Shape;6442;p141"/>
              <p:cNvGrpSpPr/>
              <p:nvPr/>
            </p:nvGrpSpPr>
            <p:grpSpPr>
              <a:xfrm>
                <a:off x="6738300" y="1684725"/>
                <a:ext cx="230066" cy="215971"/>
                <a:chOff x="6738300" y="1684725"/>
                <a:chExt cx="230066" cy="215971"/>
              </a:xfrm>
            </p:grpSpPr>
            <p:sp>
              <p:nvSpPr>
                <p:cNvPr id="6443" name="Google Shape;6443;p14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4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48" name="Shape 6448"/>
        <p:cNvGrpSpPr/>
        <p:nvPr/>
      </p:nvGrpSpPr>
      <p:grpSpPr>
        <a:xfrm>
          <a:off x="0" y="0"/>
          <a:ext cx="0" cy="0"/>
          <a:chOff x="0" y="0"/>
          <a:chExt cx="0" cy="0"/>
        </a:xfrm>
      </p:grpSpPr>
      <p:sp>
        <p:nvSpPr>
          <p:cNvPr id="6449" name="Google Shape;6449;p14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450" name="Google Shape;6450;p142"/>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7994A9"/>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451" name="Google Shape;6451;p142"/>
          <p:cNvGrpSpPr/>
          <p:nvPr/>
        </p:nvGrpSpPr>
        <p:grpSpPr>
          <a:xfrm>
            <a:off x="829359" y="2307635"/>
            <a:ext cx="339235" cy="298186"/>
            <a:chOff x="898875" y="244725"/>
            <a:chExt cx="481800" cy="423500"/>
          </a:xfrm>
        </p:grpSpPr>
        <p:sp>
          <p:nvSpPr>
            <p:cNvPr id="6452" name="Google Shape;6452;p14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14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4" name="Google Shape;6454;p14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5" name="Google Shape;6455;p14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14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14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8" name="Google Shape;6458;p142"/>
          <p:cNvGrpSpPr/>
          <p:nvPr/>
        </p:nvGrpSpPr>
        <p:grpSpPr>
          <a:xfrm>
            <a:off x="1267741" y="2287103"/>
            <a:ext cx="298169" cy="339253"/>
            <a:chOff x="1529350" y="258825"/>
            <a:chExt cx="423475" cy="481825"/>
          </a:xfrm>
        </p:grpSpPr>
        <p:sp>
          <p:nvSpPr>
            <p:cNvPr id="6459" name="Google Shape;6459;p14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14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1" name="Google Shape;6461;p142"/>
          <p:cNvGrpSpPr/>
          <p:nvPr/>
        </p:nvGrpSpPr>
        <p:grpSpPr>
          <a:xfrm>
            <a:off x="1660716" y="2367273"/>
            <a:ext cx="340890" cy="178912"/>
            <a:chOff x="2084325" y="363300"/>
            <a:chExt cx="484150" cy="254100"/>
          </a:xfrm>
        </p:grpSpPr>
        <p:sp>
          <p:nvSpPr>
            <p:cNvPr id="6462" name="Google Shape;6462;p14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3" name="Google Shape;6463;p14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4" name="Google Shape;6464;p142"/>
          <p:cNvGrpSpPr/>
          <p:nvPr/>
        </p:nvGrpSpPr>
        <p:grpSpPr>
          <a:xfrm>
            <a:off x="2110011" y="2287102"/>
            <a:ext cx="298169" cy="339253"/>
            <a:chOff x="2707500" y="249400"/>
            <a:chExt cx="423475" cy="481825"/>
          </a:xfrm>
        </p:grpSpPr>
        <p:sp>
          <p:nvSpPr>
            <p:cNvPr id="6465" name="Google Shape;6465;p14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14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7" name="Google Shape;6467;p142"/>
          <p:cNvGrpSpPr/>
          <p:nvPr/>
        </p:nvGrpSpPr>
        <p:grpSpPr>
          <a:xfrm>
            <a:off x="2523626" y="2287428"/>
            <a:ext cx="305386" cy="338602"/>
            <a:chOff x="3300325" y="249875"/>
            <a:chExt cx="433725" cy="480900"/>
          </a:xfrm>
        </p:grpSpPr>
        <p:sp>
          <p:nvSpPr>
            <p:cNvPr id="6468" name="Google Shape;6468;p14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14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0" name="Google Shape;6470;p14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14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14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14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4" name="Google Shape;6474;p142"/>
          <p:cNvGrpSpPr/>
          <p:nvPr/>
        </p:nvGrpSpPr>
        <p:grpSpPr>
          <a:xfrm>
            <a:off x="2912712" y="2287349"/>
            <a:ext cx="352349" cy="338760"/>
            <a:chOff x="3854700" y="249750"/>
            <a:chExt cx="500425" cy="481125"/>
          </a:xfrm>
        </p:grpSpPr>
        <p:sp>
          <p:nvSpPr>
            <p:cNvPr id="6475" name="Google Shape;6475;p14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6" name="Google Shape;6476;p14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7" name="Google Shape;6477;p14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8" name="Google Shape;6478;p14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9" name="Google Shape;6479;p14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0" name="Google Shape;6480;p14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1" name="Google Shape;6481;p14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2" name="Google Shape;6482;p14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3" name="Google Shape;6483;p142"/>
          <p:cNvGrpSpPr/>
          <p:nvPr/>
        </p:nvGrpSpPr>
        <p:grpSpPr>
          <a:xfrm>
            <a:off x="3330701" y="2287349"/>
            <a:ext cx="352349" cy="338760"/>
            <a:chOff x="4447550" y="249750"/>
            <a:chExt cx="500425" cy="481125"/>
          </a:xfrm>
        </p:grpSpPr>
        <p:sp>
          <p:nvSpPr>
            <p:cNvPr id="6484" name="Google Shape;6484;p14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14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6" name="Google Shape;6486;p142"/>
          <p:cNvGrpSpPr/>
          <p:nvPr/>
        </p:nvGrpSpPr>
        <p:grpSpPr>
          <a:xfrm>
            <a:off x="3759902" y="2287102"/>
            <a:ext cx="339253" cy="339253"/>
            <a:chOff x="5049725" y="249400"/>
            <a:chExt cx="481825" cy="481825"/>
          </a:xfrm>
        </p:grpSpPr>
        <p:sp>
          <p:nvSpPr>
            <p:cNvPr id="6487" name="Google Shape;6487;p14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8" name="Google Shape;6488;p14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9" name="Google Shape;6489;p142"/>
          <p:cNvGrpSpPr/>
          <p:nvPr/>
        </p:nvGrpSpPr>
        <p:grpSpPr>
          <a:xfrm>
            <a:off x="4173843" y="2287102"/>
            <a:ext cx="339253" cy="339253"/>
            <a:chOff x="5660400" y="238125"/>
            <a:chExt cx="481825" cy="481825"/>
          </a:xfrm>
        </p:grpSpPr>
        <p:sp>
          <p:nvSpPr>
            <p:cNvPr id="6490" name="Google Shape;6490;p14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14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2" name="Google Shape;6492;p142"/>
          <p:cNvGrpSpPr/>
          <p:nvPr/>
        </p:nvGrpSpPr>
        <p:grpSpPr>
          <a:xfrm>
            <a:off x="4590529" y="2287102"/>
            <a:ext cx="339253" cy="339253"/>
            <a:chOff x="6235400" y="249400"/>
            <a:chExt cx="481825" cy="481825"/>
          </a:xfrm>
        </p:grpSpPr>
        <p:sp>
          <p:nvSpPr>
            <p:cNvPr id="6493" name="Google Shape;6493;p14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4" name="Google Shape;6494;p14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5" name="Google Shape;6495;p14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6" name="Google Shape;6496;p14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7" name="Google Shape;6497;p14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8" name="Google Shape;6498;p142"/>
          <p:cNvGrpSpPr/>
          <p:nvPr/>
        </p:nvGrpSpPr>
        <p:grpSpPr>
          <a:xfrm>
            <a:off x="828875" y="2731810"/>
            <a:ext cx="340204" cy="298116"/>
            <a:chOff x="899850" y="871450"/>
            <a:chExt cx="483175" cy="423400"/>
          </a:xfrm>
        </p:grpSpPr>
        <p:sp>
          <p:nvSpPr>
            <p:cNvPr id="6499" name="Google Shape;6499;p14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14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1" name="Google Shape;6501;p14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2" name="Google Shape;6502;p14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03" name="Google Shape;6503;p142"/>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04" name="Google Shape;6504;p142"/>
          <p:cNvGrpSpPr/>
          <p:nvPr/>
        </p:nvGrpSpPr>
        <p:grpSpPr>
          <a:xfrm>
            <a:off x="1660875" y="2711232"/>
            <a:ext cx="340573" cy="339271"/>
            <a:chOff x="2085450" y="842250"/>
            <a:chExt cx="483700" cy="481850"/>
          </a:xfrm>
        </p:grpSpPr>
        <p:sp>
          <p:nvSpPr>
            <p:cNvPr id="6505" name="Google Shape;6505;p14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14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14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8" name="Google Shape;6508;p142"/>
          <p:cNvGrpSpPr/>
          <p:nvPr/>
        </p:nvGrpSpPr>
        <p:grpSpPr>
          <a:xfrm>
            <a:off x="2089443" y="2711241"/>
            <a:ext cx="339306" cy="339253"/>
            <a:chOff x="2685825" y="840375"/>
            <a:chExt cx="481900" cy="481825"/>
          </a:xfrm>
        </p:grpSpPr>
        <p:sp>
          <p:nvSpPr>
            <p:cNvPr id="6509" name="Google Shape;6509;p14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0" name="Google Shape;6510;p14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1" name="Google Shape;6511;p142"/>
          <p:cNvGrpSpPr/>
          <p:nvPr/>
        </p:nvGrpSpPr>
        <p:grpSpPr>
          <a:xfrm>
            <a:off x="2501104" y="2710924"/>
            <a:ext cx="350431" cy="339887"/>
            <a:chOff x="3270675" y="841800"/>
            <a:chExt cx="497700" cy="482725"/>
          </a:xfrm>
        </p:grpSpPr>
        <p:sp>
          <p:nvSpPr>
            <p:cNvPr id="6512" name="Google Shape;6512;p14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3" name="Google Shape;6513;p14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4" name="Google Shape;6514;p14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15" name="Google Shape;6515;p142"/>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16" name="Google Shape;6516;p142"/>
          <p:cNvGrpSpPr/>
          <p:nvPr/>
        </p:nvGrpSpPr>
        <p:grpSpPr>
          <a:xfrm>
            <a:off x="3337249" y="2731783"/>
            <a:ext cx="339253" cy="298169"/>
            <a:chOff x="4467200" y="877100"/>
            <a:chExt cx="481825" cy="423475"/>
          </a:xfrm>
        </p:grpSpPr>
        <p:sp>
          <p:nvSpPr>
            <p:cNvPr id="6517" name="Google Shape;6517;p14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14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9" name="Google Shape;6519;p14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0" name="Google Shape;6520;p14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1" name="Google Shape;6521;p142"/>
          <p:cNvGrpSpPr/>
          <p:nvPr/>
        </p:nvGrpSpPr>
        <p:grpSpPr>
          <a:xfrm>
            <a:off x="3752140" y="2711232"/>
            <a:ext cx="354778" cy="339271"/>
            <a:chOff x="5045500" y="842250"/>
            <a:chExt cx="503875" cy="481850"/>
          </a:xfrm>
        </p:grpSpPr>
        <p:sp>
          <p:nvSpPr>
            <p:cNvPr id="6522" name="Google Shape;6522;p14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3" name="Google Shape;6523;p14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4" name="Google Shape;6524;p142"/>
          <p:cNvGrpSpPr/>
          <p:nvPr/>
        </p:nvGrpSpPr>
        <p:grpSpPr>
          <a:xfrm>
            <a:off x="4174987" y="2737451"/>
            <a:ext cx="336965" cy="286833"/>
            <a:chOff x="5645200" y="879425"/>
            <a:chExt cx="478575" cy="407375"/>
          </a:xfrm>
        </p:grpSpPr>
        <p:sp>
          <p:nvSpPr>
            <p:cNvPr id="6525" name="Google Shape;6525;p14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6" name="Google Shape;6526;p14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7" name="Google Shape;6527;p14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8" name="Google Shape;6528;p14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9" name="Google Shape;6529;p14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0" name="Google Shape;6530;p14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1" name="Google Shape;6531;p142"/>
          <p:cNvGrpSpPr/>
          <p:nvPr/>
        </p:nvGrpSpPr>
        <p:grpSpPr>
          <a:xfrm>
            <a:off x="4611062" y="2711241"/>
            <a:ext cx="298186" cy="339253"/>
            <a:chOff x="6264525" y="842250"/>
            <a:chExt cx="423500" cy="481825"/>
          </a:xfrm>
        </p:grpSpPr>
        <p:sp>
          <p:nvSpPr>
            <p:cNvPr id="6532" name="Google Shape;6532;p14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3" name="Google Shape;6533;p14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4" name="Google Shape;6534;p14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5" name="Google Shape;6535;p14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6" name="Google Shape;6536;p14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7" name="Google Shape;6537;p14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8" name="Google Shape;6538;p14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9" name="Google Shape;6539;p142"/>
          <p:cNvGrpSpPr/>
          <p:nvPr/>
        </p:nvGrpSpPr>
        <p:grpSpPr>
          <a:xfrm>
            <a:off x="829350" y="3125895"/>
            <a:ext cx="339253" cy="339253"/>
            <a:chOff x="900750" y="1436075"/>
            <a:chExt cx="481825" cy="481825"/>
          </a:xfrm>
        </p:grpSpPr>
        <p:sp>
          <p:nvSpPr>
            <p:cNvPr id="6540" name="Google Shape;6540;p14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1" name="Google Shape;6541;p14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2" name="Google Shape;6542;p14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3" name="Google Shape;6543;p14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4" name="Google Shape;6544;p142"/>
          <p:cNvGrpSpPr/>
          <p:nvPr/>
        </p:nvGrpSpPr>
        <p:grpSpPr>
          <a:xfrm>
            <a:off x="1247198" y="3186183"/>
            <a:ext cx="339253" cy="218676"/>
            <a:chOff x="1492675" y="1520750"/>
            <a:chExt cx="481825" cy="310575"/>
          </a:xfrm>
        </p:grpSpPr>
        <p:sp>
          <p:nvSpPr>
            <p:cNvPr id="6545" name="Google Shape;6545;p14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6" name="Google Shape;6546;p14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7" name="Google Shape;6547;p142"/>
          <p:cNvGrpSpPr/>
          <p:nvPr/>
        </p:nvGrpSpPr>
        <p:grpSpPr>
          <a:xfrm>
            <a:off x="1654995" y="3125877"/>
            <a:ext cx="352332" cy="339288"/>
            <a:chOff x="2071000" y="1435025"/>
            <a:chExt cx="500400" cy="481875"/>
          </a:xfrm>
        </p:grpSpPr>
        <p:sp>
          <p:nvSpPr>
            <p:cNvPr id="6548" name="Google Shape;6548;p14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14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0" name="Google Shape;6550;p14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1" name="Google Shape;6551;p142"/>
          <p:cNvGrpSpPr/>
          <p:nvPr/>
        </p:nvGrpSpPr>
        <p:grpSpPr>
          <a:xfrm>
            <a:off x="2083159" y="3146709"/>
            <a:ext cx="351874" cy="297623"/>
            <a:chOff x="2678350" y="1464650"/>
            <a:chExt cx="499750" cy="422700"/>
          </a:xfrm>
        </p:grpSpPr>
        <p:sp>
          <p:nvSpPr>
            <p:cNvPr id="6552" name="Google Shape;6552;p14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3" name="Google Shape;6553;p14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4" name="Google Shape;6554;p14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5" name="Google Shape;6555;p142"/>
          <p:cNvGrpSpPr/>
          <p:nvPr/>
        </p:nvGrpSpPr>
        <p:grpSpPr>
          <a:xfrm>
            <a:off x="2506692" y="3125895"/>
            <a:ext cx="339253" cy="339253"/>
            <a:chOff x="3271200" y="1435075"/>
            <a:chExt cx="481825" cy="481825"/>
          </a:xfrm>
        </p:grpSpPr>
        <p:sp>
          <p:nvSpPr>
            <p:cNvPr id="6556" name="Google Shape;6556;p14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7" name="Google Shape;6557;p14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8" name="Google Shape;6558;p142"/>
          <p:cNvGrpSpPr/>
          <p:nvPr/>
        </p:nvGrpSpPr>
        <p:grpSpPr>
          <a:xfrm>
            <a:off x="2917165" y="3125877"/>
            <a:ext cx="343442" cy="339288"/>
            <a:chOff x="3858100" y="1435075"/>
            <a:chExt cx="487775" cy="481875"/>
          </a:xfrm>
        </p:grpSpPr>
        <p:sp>
          <p:nvSpPr>
            <p:cNvPr id="6559" name="Google Shape;6559;p14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0" name="Google Shape;6560;p14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1" name="Google Shape;6561;p14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2" name="Google Shape;6562;p14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3" name="Google Shape;6563;p14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4" name="Google Shape;6564;p142"/>
          <p:cNvGrpSpPr/>
          <p:nvPr/>
        </p:nvGrpSpPr>
        <p:grpSpPr>
          <a:xfrm>
            <a:off x="3337249" y="3125895"/>
            <a:ext cx="339253" cy="339253"/>
            <a:chOff x="4456875" y="1435075"/>
            <a:chExt cx="481825" cy="481825"/>
          </a:xfrm>
        </p:grpSpPr>
        <p:sp>
          <p:nvSpPr>
            <p:cNvPr id="6565" name="Google Shape;6565;p14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6" name="Google Shape;6566;p14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7" name="Google Shape;6567;p14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8" name="Google Shape;6568;p14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9" name="Google Shape;6569;p14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0" name="Google Shape;6570;p14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1" name="Google Shape;6571;p14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2" name="Google Shape;6572;p14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3" name="Google Shape;6573;p14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4" name="Google Shape;6574;p14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5" name="Google Shape;6575;p14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6" name="Google Shape;6576;p14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7" name="Google Shape;6577;p14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8" name="Google Shape;6578;p14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9" name="Google Shape;6579;p14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0" name="Google Shape;6580;p14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1" name="Google Shape;6581;p14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2" name="Google Shape;6582;p14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3" name="Google Shape;6583;p14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4" name="Google Shape;6584;p142"/>
          <p:cNvGrpSpPr/>
          <p:nvPr/>
        </p:nvGrpSpPr>
        <p:grpSpPr>
          <a:xfrm>
            <a:off x="3758239" y="3125886"/>
            <a:ext cx="342580" cy="339271"/>
            <a:chOff x="5049725" y="1435050"/>
            <a:chExt cx="486550" cy="481850"/>
          </a:xfrm>
        </p:grpSpPr>
        <p:sp>
          <p:nvSpPr>
            <p:cNvPr id="6585" name="Google Shape;6585;p14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6" name="Google Shape;6586;p14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7" name="Google Shape;6587;p14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8" name="Google Shape;6588;p14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9" name="Google Shape;6589;p142"/>
          <p:cNvGrpSpPr/>
          <p:nvPr/>
        </p:nvGrpSpPr>
        <p:grpSpPr>
          <a:xfrm>
            <a:off x="4173790" y="3125895"/>
            <a:ext cx="339359" cy="339253"/>
            <a:chOff x="5642475" y="1435075"/>
            <a:chExt cx="481975" cy="481825"/>
          </a:xfrm>
        </p:grpSpPr>
        <p:sp>
          <p:nvSpPr>
            <p:cNvPr id="6590" name="Google Shape;6590;p14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1" name="Google Shape;6591;p14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2" name="Google Shape;6592;p14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3" name="Google Shape;6593;p142"/>
          <p:cNvGrpSpPr/>
          <p:nvPr/>
        </p:nvGrpSpPr>
        <p:grpSpPr>
          <a:xfrm>
            <a:off x="4588276" y="3125886"/>
            <a:ext cx="343759" cy="339271"/>
            <a:chOff x="6232000" y="1435050"/>
            <a:chExt cx="488225" cy="481850"/>
          </a:xfrm>
        </p:grpSpPr>
        <p:sp>
          <p:nvSpPr>
            <p:cNvPr id="6594" name="Google Shape;6594;p14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5" name="Google Shape;6595;p14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6" name="Google Shape;6596;p14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7" name="Google Shape;6597;p14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8" name="Google Shape;6598;p14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9" name="Google Shape;6599;p142"/>
          <p:cNvGrpSpPr/>
          <p:nvPr/>
        </p:nvGrpSpPr>
        <p:grpSpPr>
          <a:xfrm>
            <a:off x="849012" y="3539545"/>
            <a:ext cx="299929" cy="337792"/>
            <a:chOff x="924450" y="2028975"/>
            <a:chExt cx="425975" cy="479750"/>
          </a:xfrm>
        </p:grpSpPr>
        <p:sp>
          <p:nvSpPr>
            <p:cNvPr id="6600" name="Google Shape;6600;p14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1" name="Google Shape;6601;p14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2" name="Google Shape;6602;p14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3" name="Google Shape;6603;p142"/>
          <p:cNvGrpSpPr/>
          <p:nvPr/>
        </p:nvGrpSpPr>
        <p:grpSpPr>
          <a:xfrm>
            <a:off x="1661509" y="3559347"/>
            <a:ext cx="339306" cy="298186"/>
            <a:chOff x="2085450" y="2057100"/>
            <a:chExt cx="481900" cy="423500"/>
          </a:xfrm>
        </p:grpSpPr>
        <p:sp>
          <p:nvSpPr>
            <p:cNvPr id="6604" name="Google Shape;6604;p14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5" name="Google Shape;6605;p14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6" name="Google Shape;6606;p14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7" name="Google Shape;6607;p142"/>
          <p:cNvGrpSpPr/>
          <p:nvPr/>
        </p:nvGrpSpPr>
        <p:grpSpPr>
          <a:xfrm>
            <a:off x="2089442" y="3582592"/>
            <a:ext cx="339306" cy="251698"/>
            <a:chOff x="2678275" y="2090100"/>
            <a:chExt cx="481900" cy="357475"/>
          </a:xfrm>
        </p:grpSpPr>
        <p:sp>
          <p:nvSpPr>
            <p:cNvPr id="6608" name="Google Shape;6608;p14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9" name="Google Shape;6609;p14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0" name="Google Shape;6610;p14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1" name="Google Shape;6611;p14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2" name="Google Shape;6612;p14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3" name="Google Shape;6613;p142"/>
          <p:cNvGrpSpPr/>
          <p:nvPr/>
        </p:nvGrpSpPr>
        <p:grpSpPr>
          <a:xfrm>
            <a:off x="2566646" y="3594790"/>
            <a:ext cx="219345" cy="227301"/>
            <a:chOff x="3357325" y="2093500"/>
            <a:chExt cx="311525" cy="322825"/>
          </a:xfrm>
        </p:grpSpPr>
        <p:sp>
          <p:nvSpPr>
            <p:cNvPr id="6614" name="Google Shape;6614;p14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5" name="Google Shape;6615;p14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6" name="Google Shape;6616;p14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17" name="Google Shape;6617;p142"/>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18" name="Google Shape;6618;p142"/>
          <p:cNvGrpSpPr/>
          <p:nvPr/>
        </p:nvGrpSpPr>
        <p:grpSpPr>
          <a:xfrm>
            <a:off x="3360836" y="3538814"/>
            <a:ext cx="292078" cy="339253"/>
            <a:chOff x="4492800" y="2027925"/>
            <a:chExt cx="414825" cy="481825"/>
          </a:xfrm>
        </p:grpSpPr>
        <p:sp>
          <p:nvSpPr>
            <p:cNvPr id="6619" name="Google Shape;6619;p14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0" name="Google Shape;6620;p14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1" name="Google Shape;6621;p142"/>
          <p:cNvGrpSpPr/>
          <p:nvPr/>
        </p:nvGrpSpPr>
        <p:grpSpPr>
          <a:xfrm>
            <a:off x="3759928" y="3538805"/>
            <a:ext cx="339200" cy="339271"/>
            <a:chOff x="5049725" y="2027900"/>
            <a:chExt cx="481750" cy="481850"/>
          </a:xfrm>
        </p:grpSpPr>
        <p:sp>
          <p:nvSpPr>
            <p:cNvPr id="6622" name="Google Shape;6622;p14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3" name="Google Shape;6623;p14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4" name="Google Shape;6624;p14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5" name="Google Shape;6625;p14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6" name="Google Shape;6626;p14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7" name="Google Shape;6627;p14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8" name="Google Shape;6628;p14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9" name="Google Shape;6629;p14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0" name="Google Shape;6630;p142"/>
          <p:cNvGrpSpPr/>
          <p:nvPr/>
        </p:nvGrpSpPr>
        <p:grpSpPr>
          <a:xfrm>
            <a:off x="4233524" y="3538893"/>
            <a:ext cx="219890" cy="339095"/>
            <a:chOff x="5726350" y="2028150"/>
            <a:chExt cx="312300" cy="481600"/>
          </a:xfrm>
        </p:grpSpPr>
        <p:sp>
          <p:nvSpPr>
            <p:cNvPr id="6631" name="Google Shape;6631;p14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2" name="Google Shape;6632;p14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3" name="Google Shape;6633;p14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4" name="Google Shape;6634;p142"/>
          <p:cNvGrpSpPr/>
          <p:nvPr/>
        </p:nvGrpSpPr>
        <p:grpSpPr>
          <a:xfrm>
            <a:off x="4593715" y="3542000"/>
            <a:ext cx="332881" cy="332881"/>
            <a:chOff x="6239925" y="2032450"/>
            <a:chExt cx="472775" cy="472775"/>
          </a:xfrm>
        </p:grpSpPr>
        <p:sp>
          <p:nvSpPr>
            <p:cNvPr id="6635" name="Google Shape;6635;p14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6" name="Google Shape;6636;p14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7" name="Google Shape;6637;p142"/>
          <p:cNvGrpSpPr/>
          <p:nvPr/>
        </p:nvGrpSpPr>
        <p:grpSpPr>
          <a:xfrm>
            <a:off x="5042807" y="2364092"/>
            <a:ext cx="334641" cy="185425"/>
            <a:chOff x="903075" y="2730000"/>
            <a:chExt cx="475275" cy="263350"/>
          </a:xfrm>
        </p:grpSpPr>
        <p:sp>
          <p:nvSpPr>
            <p:cNvPr id="6638" name="Google Shape;6638;p14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9" name="Google Shape;6639;p14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0" name="Google Shape;6640;p14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1" name="Google Shape;6641;p142"/>
          <p:cNvGrpSpPr/>
          <p:nvPr/>
        </p:nvGrpSpPr>
        <p:grpSpPr>
          <a:xfrm>
            <a:off x="1247198" y="3538814"/>
            <a:ext cx="339253" cy="339253"/>
            <a:chOff x="1492675" y="2027925"/>
            <a:chExt cx="481825" cy="481825"/>
          </a:xfrm>
        </p:grpSpPr>
        <p:sp>
          <p:nvSpPr>
            <p:cNvPr id="6642" name="Google Shape;6642;p14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3" name="Google Shape;6643;p14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4" name="Google Shape;6644;p14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5" name="Google Shape;6645;p14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6" name="Google Shape;6646;p14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7" name="Google Shape;6647;p142"/>
          <p:cNvGrpSpPr/>
          <p:nvPr/>
        </p:nvGrpSpPr>
        <p:grpSpPr>
          <a:xfrm>
            <a:off x="5473575" y="2287178"/>
            <a:ext cx="339253" cy="339253"/>
            <a:chOff x="1492675" y="2620775"/>
            <a:chExt cx="481825" cy="481825"/>
          </a:xfrm>
        </p:grpSpPr>
        <p:sp>
          <p:nvSpPr>
            <p:cNvPr id="6648" name="Google Shape;6648;p14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9" name="Google Shape;6649;p14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50" name="Google Shape;6650;p142"/>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51" name="Google Shape;6651;p142"/>
          <p:cNvGrpSpPr/>
          <p:nvPr/>
        </p:nvGrpSpPr>
        <p:grpSpPr>
          <a:xfrm>
            <a:off x="6297328" y="2303161"/>
            <a:ext cx="333585" cy="307287"/>
            <a:chOff x="2682350" y="2643425"/>
            <a:chExt cx="473775" cy="436425"/>
          </a:xfrm>
        </p:grpSpPr>
        <p:sp>
          <p:nvSpPr>
            <p:cNvPr id="6652" name="Google Shape;6652;p14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3" name="Google Shape;6653;p14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4" name="Google Shape;6654;p14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5" name="Google Shape;6655;p14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6" name="Google Shape;6656;p14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7" name="Google Shape;6657;p14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8" name="Google Shape;6658;p14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9" name="Google Shape;6659;p142"/>
          <p:cNvGrpSpPr/>
          <p:nvPr/>
        </p:nvGrpSpPr>
        <p:grpSpPr>
          <a:xfrm>
            <a:off x="6762818" y="2287178"/>
            <a:ext cx="238531" cy="339253"/>
            <a:chOff x="3342725" y="2620775"/>
            <a:chExt cx="338775" cy="481825"/>
          </a:xfrm>
        </p:grpSpPr>
        <p:sp>
          <p:nvSpPr>
            <p:cNvPr id="6660" name="Google Shape;6660;p14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1" name="Google Shape;6661;p14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2" name="Google Shape;6662;p14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3" name="Google Shape;6663;p142"/>
          <p:cNvGrpSpPr/>
          <p:nvPr/>
        </p:nvGrpSpPr>
        <p:grpSpPr>
          <a:xfrm>
            <a:off x="7156568" y="2287178"/>
            <a:ext cx="278296" cy="339253"/>
            <a:chOff x="3907325" y="2620775"/>
            <a:chExt cx="395250" cy="481825"/>
          </a:xfrm>
        </p:grpSpPr>
        <p:sp>
          <p:nvSpPr>
            <p:cNvPr id="6664" name="Google Shape;6664;p14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5" name="Google Shape;6665;p14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6" name="Google Shape;6666;p14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7" name="Google Shape;6667;p14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8" name="Google Shape;6668;p142"/>
          <p:cNvGrpSpPr/>
          <p:nvPr/>
        </p:nvGrpSpPr>
        <p:grpSpPr>
          <a:xfrm>
            <a:off x="7549755" y="2297783"/>
            <a:ext cx="339253" cy="318042"/>
            <a:chOff x="4456875" y="2635825"/>
            <a:chExt cx="481825" cy="451700"/>
          </a:xfrm>
        </p:grpSpPr>
        <p:sp>
          <p:nvSpPr>
            <p:cNvPr id="6669" name="Google Shape;6669;p14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0" name="Google Shape;6670;p14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1" name="Google Shape;6671;p14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2" name="Google Shape;6672;p14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3" name="Google Shape;6673;p14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4" name="Google Shape;6674;p14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5" name="Google Shape;6675;p142"/>
          <p:cNvGrpSpPr/>
          <p:nvPr/>
        </p:nvGrpSpPr>
        <p:grpSpPr>
          <a:xfrm>
            <a:off x="7974679" y="2297783"/>
            <a:ext cx="339253" cy="318042"/>
            <a:chOff x="5049725" y="2635825"/>
            <a:chExt cx="481825" cy="451700"/>
          </a:xfrm>
        </p:grpSpPr>
        <p:sp>
          <p:nvSpPr>
            <p:cNvPr id="6676" name="Google Shape;6676;p14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7" name="Google Shape;6677;p14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8" name="Google Shape;6678;p14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9" name="Google Shape;6679;p142"/>
          <p:cNvGrpSpPr/>
          <p:nvPr/>
        </p:nvGrpSpPr>
        <p:grpSpPr>
          <a:xfrm>
            <a:off x="2375386" y="3952243"/>
            <a:ext cx="338566" cy="338373"/>
            <a:chOff x="5643000" y="2621375"/>
            <a:chExt cx="480850" cy="480575"/>
          </a:xfrm>
        </p:grpSpPr>
        <p:sp>
          <p:nvSpPr>
            <p:cNvPr id="6680" name="Google Shape;6680;p14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1" name="Google Shape;6681;p14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2" name="Google Shape;6682;p14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3" name="Google Shape;6683;p14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4" name="Google Shape;6684;p14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5" name="Google Shape;6685;p14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6" name="Google Shape;6686;p14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7" name="Google Shape;6687;p142"/>
          <p:cNvGrpSpPr/>
          <p:nvPr/>
        </p:nvGrpSpPr>
        <p:grpSpPr>
          <a:xfrm>
            <a:off x="4192782" y="3951803"/>
            <a:ext cx="339359" cy="339253"/>
            <a:chOff x="6235250" y="2620775"/>
            <a:chExt cx="481975" cy="481825"/>
          </a:xfrm>
        </p:grpSpPr>
        <p:sp>
          <p:nvSpPr>
            <p:cNvPr id="6688" name="Google Shape;6688;p14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9" name="Google Shape;6689;p14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0" name="Google Shape;6690;p14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1" name="Google Shape;6691;p14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2" name="Google Shape;6692;p14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93" name="Google Shape;6693;p142"/>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94" name="Google Shape;6694;p142"/>
          <p:cNvGrpSpPr/>
          <p:nvPr/>
        </p:nvGrpSpPr>
        <p:grpSpPr>
          <a:xfrm>
            <a:off x="5472652" y="2711317"/>
            <a:ext cx="341101" cy="339253"/>
            <a:chOff x="1535000" y="3223325"/>
            <a:chExt cx="484450" cy="481825"/>
          </a:xfrm>
        </p:grpSpPr>
        <p:sp>
          <p:nvSpPr>
            <p:cNvPr id="6695" name="Google Shape;6695;p14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6" name="Google Shape;6696;p14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7" name="Google Shape;6697;p14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8" name="Google Shape;6698;p142"/>
          <p:cNvGrpSpPr/>
          <p:nvPr/>
        </p:nvGrpSpPr>
        <p:grpSpPr>
          <a:xfrm>
            <a:off x="5880219" y="2746618"/>
            <a:ext cx="339253" cy="268649"/>
            <a:chOff x="2085525" y="3263750"/>
            <a:chExt cx="481825" cy="381550"/>
          </a:xfrm>
        </p:grpSpPr>
        <p:sp>
          <p:nvSpPr>
            <p:cNvPr id="6699" name="Google Shape;6699;p14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0" name="Google Shape;6700;p14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01" name="Google Shape;6701;p142"/>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02" name="Google Shape;6702;p142"/>
          <p:cNvGrpSpPr/>
          <p:nvPr/>
        </p:nvGrpSpPr>
        <p:grpSpPr>
          <a:xfrm>
            <a:off x="6711982" y="2711308"/>
            <a:ext cx="340204" cy="339271"/>
            <a:chOff x="3270450" y="3213625"/>
            <a:chExt cx="483175" cy="481850"/>
          </a:xfrm>
        </p:grpSpPr>
        <p:sp>
          <p:nvSpPr>
            <p:cNvPr id="6703" name="Google Shape;6703;p14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4" name="Google Shape;6704;p14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5" name="Google Shape;6705;p142"/>
          <p:cNvGrpSpPr/>
          <p:nvPr/>
        </p:nvGrpSpPr>
        <p:grpSpPr>
          <a:xfrm>
            <a:off x="7211250" y="2711317"/>
            <a:ext cx="168931" cy="339253"/>
            <a:chOff x="3984950" y="3213600"/>
            <a:chExt cx="239925" cy="481825"/>
          </a:xfrm>
        </p:grpSpPr>
        <p:sp>
          <p:nvSpPr>
            <p:cNvPr id="6706" name="Google Shape;6706;p14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7" name="Google Shape;6707;p14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08" name="Google Shape;6708;p142"/>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9" name="Google Shape;6709;p142"/>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10" name="Google Shape;6710;p142"/>
          <p:cNvGrpSpPr/>
          <p:nvPr/>
        </p:nvGrpSpPr>
        <p:grpSpPr>
          <a:xfrm>
            <a:off x="1874281" y="3981487"/>
            <a:ext cx="355218" cy="279880"/>
            <a:chOff x="5629975" y="3255775"/>
            <a:chExt cx="504500" cy="397500"/>
          </a:xfrm>
        </p:grpSpPr>
        <p:sp>
          <p:nvSpPr>
            <p:cNvPr id="6711" name="Google Shape;6711;p14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2" name="Google Shape;6712;p14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3" name="Google Shape;6713;p14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4" name="Google Shape;6714;p14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5" name="Google Shape;6715;p14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6" name="Google Shape;6716;p142"/>
          <p:cNvGrpSpPr/>
          <p:nvPr/>
        </p:nvGrpSpPr>
        <p:grpSpPr>
          <a:xfrm>
            <a:off x="3755839" y="3981593"/>
            <a:ext cx="340256" cy="279669"/>
            <a:chOff x="6234950" y="3255925"/>
            <a:chExt cx="483250" cy="397200"/>
          </a:xfrm>
        </p:grpSpPr>
        <p:sp>
          <p:nvSpPr>
            <p:cNvPr id="6717" name="Google Shape;6717;p14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8" name="Google Shape;6718;p14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9" name="Google Shape;6719;p14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0" name="Google Shape;6720;p14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1" name="Google Shape;6721;p14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2" name="Google Shape;6722;p14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3" name="Google Shape;6723;p142"/>
          <p:cNvGrpSpPr/>
          <p:nvPr/>
        </p:nvGrpSpPr>
        <p:grpSpPr>
          <a:xfrm>
            <a:off x="5051107" y="3125970"/>
            <a:ext cx="318042" cy="339253"/>
            <a:chOff x="914900" y="3806450"/>
            <a:chExt cx="451700" cy="481825"/>
          </a:xfrm>
        </p:grpSpPr>
        <p:sp>
          <p:nvSpPr>
            <p:cNvPr id="6724" name="Google Shape;6724;p14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5" name="Google Shape;6725;p14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6" name="Google Shape;6726;p14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7" name="Google Shape;6727;p14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8" name="Google Shape;6728;p14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9" name="Google Shape;6729;p142"/>
          <p:cNvGrpSpPr/>
          <p:nvPr/>
        </p:nvGrpSpPr>
        <p:grpSpPr>
          <a:xfrm>
            <a:off x="5470028" y="3125785"/>
            <a:ext cx="346347" cy="339623"/>
            <a:chOff x="1490050" y="3805975"/>
            <a:chExt cx="491900" cy="482350"/>
          </a:xfrm>
        </p:grpSpPr>
        <p:sp>
          <p:nvSpPr>
            <p:cNvPr id="6730" name="Google Shape;6730;p14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1" name="Google Shape;6731;p14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2" name="Google Shape;6732;p14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3" name="Google Shape;6733;p14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4" name="Google Shape;6734;p142"/>
          <p:cNvGrpSpPr/>
          <p:nvPr/>
        </p:nvGrpSpPr>
        <p:grpSpPr>
          <a:xfrm>
            <a:off x="5893896" y="3125970"/>
            <a:ext cx="311899" cy="339253"/>
            <a:chOff x="2104275" y="3806450"/>
            <a:chExt cx="442975" cy="481825"/>
          </a:xfrm>
        </p:grpSpPr>
        <p:sp>
          <p:nvSpPr>
            <p:cNvPr id="6735" name="Google Shape;6735;p14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6" name="Google Shape;6736;p14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7" name="Google Shape;6737;p142"/>
          <p:cNvGrpSpPr/>
          <p:nvPr/>
        </p:nvGrpSpPr>
        <p:grpSpPr>
          <a:xfrm>
            <a:off x="6317413" y="3125970"/>
            <a:ext cx="293416" cy="339253"/>
            <a:chOff x="2710875" y="3806450"/>
            <a:chExt cx="416725" cy="481825"/>
          </a:xfrm>
        </p:grpSpPr>
        <p:sp>
          <p:nvSpPr>
            <p:cNvPr id="6738" name="Google Shape;6738;p14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9" name="Google Shape;6739;p14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0" name="Google Shape;6740;p142"/>
          <p:cNvGrpSpPr/>
          <p:nvPr/>
        </p:nvGrpSpPr>
        <p:grpSpPr>
          <a:xfrm>
            <a:off x="6712457" y="3166412"/>
            <a:ext cx="339253" cy="258369"/>
            <a:chOff x="3271200" y="3863875"/>
            <a:chExt cx="481825" cy="366950"/>
          </a:xfrm>
        </p:grpSpPr>
        <p:sp>
          <p:nvSpPr>
            <p:cNvPr id="6741" name="Google Shape;6741;p14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2" name="Google Shape;6742;p14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3" name="Google Shape;6743;p142"/>
          <p:cNvGrpSpPr/>
          <p:nvPr/>
        </p:nvGrpSpPr>
        <p:grpSpPr>
          <a:xfrm>
            <a:off x="7147952" y="3126199"/>
            <a:ext cx="295528" cy="338795"/>
            <a:chOff x="3895050" y="3806775"/>
            <a:chExt cx="419725" cy="481175"/>
          </a:xfrm>
        </p:grpSpPr>
        <p:sp>
          <p:nvSpPr>
            <p:cNvPr id="6744" name="Google Shape;6744;p14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5" name="Google Shape;6745;p14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6" name="Google Shape;6746;p142"/>
          <p:cNvGrpSpPr/>
          <p:nvPr/>
        </p:nvGrpSpPr>
        <p:grpSpPr>
          <a:xfrm>
            <a:off x="7551234" y="3125979"/>
            <a:ext cx="336296" cy="339235"/>
            <a:chOff x="4464775" y="3806475"/>
            <a:chExt cx="477625" cy="481800"/>
          </a:xfrm>
        </p:grpSpPr>
        <p:sp>
          <p:nvSpPr>
            <p:cNvPr id="6747" name="Google Shape;6747;p14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8" name="Google Shape;6748;p14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9" name="Google Shape;6749;p14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0" name="Google Shape;6750;p14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1" name="Google Shape;6751;p14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2" name="Google Shape;6752;p14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3" name="Google Shape;6753;p142"/>
          <p:cNvGrpSpPr/>
          <p:nvPr/>
        </p:nvGrpSpPr>
        <p:grpSpPr>
          <a:xfrm>
            <a:off x="7974679" y="3125970"/>
            <a:ext cx="339253" cy="339253"/>
            <a:chOff x="5049725" y="3806450"/>
            <a:chExt cx="481825" cy="481825"/>
          </a:xfrm>
        </p:grpSpPr>
        <p:sp>
          <p:nvSpPr>
            <p:cNvPr id="6754" name="Google Shape;6754;p14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5" name="Google Shape;6755;p14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6" name="Google Shape;6756;p14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7" name="Google Shape;6757;p142"/>
          <p:cNvGrpSpPr/>
          <p:nvPr/>
        </p:nvGrpSpPr>
        <p:grpSpPr>
          <a:xfrm>
            <a:off x="1461983" y="3951798"/>
            <a:ext cx="339253" cy="339253"/>
            <a:chOff x="5651375" y="3806450"/>
            <a:chExt cx="481825" cy="481825"/>
          </a:xfrm>
        </p:grpSpPr>
        <p:sp>
          <p:nvSpPr>
            <p:cNvPr id="6758" name="Google Shape;6758;p14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9" name="Google Shape;6759;p14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0" name="Google Shape;6760;p14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1" name="Google Shape;6761;p14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2" name="Google Shape;6762;p142"/>
          <p:cNvGrpSpPr/>
          <p:nvPr/>
        </p:nvGrpSpPr>
        <p:grpSpPr>
          <a:xfrm>
            <a:off x="3360663" y="3953787"/>
            <a:ext cx="298503" cy="335275"/>
            <a:chOff x="6264300" y="3809300"/>
            <a:chExt cx="423950" cy="476175"/>
          </a:xfrm>
        </p:grpSpPr>
        <p:sp>
          <p:nvSpPr>
            <p:cNvPr id="6763" name="Google Shape;6763;p14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4" name="Google Shape;6764;p14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5" name="Google Shape;6765;p14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6" name="Google Shape;6766;p142"/>
          <p:cNvGrpSpPr/>
          <p:nvPr/>
        </p:nvGrpSpPr>
        <p:grpSpPr>
          <a:xfrm>
            <a:off x="5039841" y="3538881"/>
            <a:ext cx="340573" cy="339271"/>
            <a:chOff x="898875" y="4399275"/>
            <a:chExt cx="483700" cy="481850"/>
          </a:xfrm>
        </p:grpSpPr>
        <p:sp>
          <p:nvSpPr>
            <p:cNvPr id="6767" name="Google Shape;6767;p14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8" name="Google Shape;6768;p142"/>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9" name="Google Shape;6769;p14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0" name="Google Shape;6770;p14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1" name="Google Shape;6771;p14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2" name="Google Shape;6772;p14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3" name="Google Shape;6773;p14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4" name="Google Shape;6774;p14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5" name="Google Shape;6775;p142"/>
          <p:cNvGrpSpPr/>
          <p:nvPr/>
        </p:nvGrpSpPr>
        <p:grpSpPr>
          <a:xfrm>
            <a:off x="5473575" y="3554133"/>
            <a:ext cx="339253" cy="308765"/>
            <a:chOff x="1492675" y="4420975"/>
            <a:chExt cx="481825" cy="438525"/>
          </a:xfrm>
        </p:grpSpPr>
        <p:sp>
          <p:nvSpPr>
            <p:cNvPr id="6776" name="Google Shape;6776;p14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7" name="Google Shape;6777;p14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8" name="Google Shape;6778;p14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9" name="Google Shape;6779;p14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0" name="Google Shape;6780;p14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81" name="Google Shape;6781;p142"/>
          <p:cNvGrpSpPr/>
          <p:nvPr/>
        </p:nvGrpSpPr>
        <p:grpSpPr>
          <a:xfrm>
            <a:off x="5878556" y="3539558"/>
            <a:ext cx="342580" cy="337915"/>
            <a:chOff x="2084100" y="4400250"/>
            <a:chExt cx="486550" cy="479925"/>
          </a:xfrm>
        </p:grpSpPr>
        <p:sp>
          <p:nvSpPr>
            <p:cNvPr id="6782" name="Google Shape;6782;p14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3" name="Google Shape;6783;p14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4" name="Google Shape;6784;p14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5" name="Google Shape;6785;p14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6" name="Google Shape;6786;p14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7" name="Google Shape;6787;p14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88" name="Google Shape;6788;p142"/>
          <p:cNvGrpSpPr/>
          <p:nvPr/>
        </p:nvGrpSpPr>
        <p:grpSpPr>
          <a:xfrm>
            <a:off x="6315036" y="3538907"/>
            <a:ext cx="298169" cy="339218"/>
            <a:chOff x="2707950" y="4399325"/>
            <a:chExt cx="423475" cy="481775"/>
          </a:xfrm>
        </p:grpSpPr>
        <p:sp>
          <p:nvSpPr>
            <p:cNvPr id="6789" name="Google Shape;6789;p14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0" name="Google Shape;6790;p14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1" name="Google Shape;6791;p14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2" name="Google Shape;6792;p14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3" name="Google Shape;6793;p14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4" name="Google Shape;6794;p14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5" name="Google Shape;6795;p14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6" name="Google Shape;6796;p14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7" name="Google Shape;6797;p14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8" name="Google Shape;6798;p14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9" name="Google Shape;6799;p14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0" name="Google Shape;6800;p14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01" name="Google Shape;6801;p142"/>
          <p:cNvGrpSpPr/>
          <p:nvPr/>
        </p:nvGrpSpPr>
        <p:grpSpPr>
          <a:xfrm>
            <a:off x="6744555" y="3538881"/>
            <a:ext cx="275057" cy="339271"/>
            <a:chOff x="3330525" y="4399275"/>
            <a:chExt cx="390650" cy="481850"/>
          </a:xfrm>
        </p:grpSpPr>
        <p:sp>
          <p:nvSpPr>
            <p:cNvPr id="6802" name="Google Shape;6802;p14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3" name="Google Shape;6803;p14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4" name="Google Shape;6804;p14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5" name="Google Shape;6805;p14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6" name="Google Shape;6806;p14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7" name="Google Shape;6807;p14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8" name="Google Shape;6808;p14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09" name="Google Shape;6809;p142"/>
          <p:cNvGrpSpPr/>
          <p:nvPr/>
        </p:nvGrpSpPr>
        <p:grpSpPr>
          <a:xfrm>
            <a:off x="7169084" y="3538890"/>
            <a:ext cx="253265" cy="339253"/>
            <a:chOff x="3938800" y="4399275"/>
            <a:chExt cx="359700" cy="481825"/>
          </a:xfrm>
        </p:grpSpPr>
        <p:sp>
          <p:nvSpPr>
            <p:cNvPr id="6810" name="Google Shape;6810;p14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1" name="Google Shape;6811;p14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2" name="Google Shape;6812;p14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3" name="Google Shape;6813;p14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4" name="Google Shape;6814;p14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15" name="Google Shape;6815;p142"/>
          <p:cNvGrpSpPr/>
          <p:nvPr/>
        </p:nvGrpSpPr>
        <p:grpSpPr>
          <a:xfrm>
            <a:off x="7639862" y="3538890"/>
            <a:ext cx="159039" cy="339253"/>
            <a:chOff x="4584850" y="4399275"/>
            <a:chExt cx="225875" cy="481825"/>
          </a:xfrm>
        </p:grpSpPr>
        <p:sp>
          <p:nvSpPr>
            <p:cNvPr id="6816" name="Google Shape;6816;p14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7" name="Google Shape;6817;p14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18" name="Google Shape;6818;p142"/>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19" name="Google Shape;6819;p142"/>
          <p:cNvGrpSpPr/>
          <p:nvPr/>
        </p:nvGrpSpPr>
        <p:grpSpPr>
          <a:xfrm>
            <a:off x="1049680" y="3951795"/>
            <a:ext cx="339253" cy="339253"/>
            <a:chOff x="5642550" y="4399275"/>
            <a:chExt cx="481825" cy="481825"/>
          </a:xfrm>
        </p:grpSpPr>
        <p:sp>
          <p:nvSpPr>
            <p:cNvPr id="6820" name="Google Shape;6820;p14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1" name="Google Shape;6821;p14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2" name="Google Shape;6822;p142"/>
          <p:cNvGrpSpPr/>
          <p:nvPr/>
        </p:nvGrpSpPr>
        <p:grpSpPr>
          <a:xfrm>
            <a:off x="2859815" y="3963703"/>
            <a:ext cx="363316" cy="315437"/>
            <a:chOff x="6218300" y="4416175"/>
            <a:chExt cx="516000" cy="448000"/>
          </a:xfrm>
        </p:grpSpPr>
        <p:sp>
          <p:nvSpPr>
            <p:cNvPr id="6823" name="Google Shape;6823;p14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4" name="Google Shape;6824;p14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5" name="Google Shape;6825;p14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6" name="Google Shape;6826;p142"/>
          <p:cNvGrpSpPr/>
          <p:nvPr/>
        </p:nvGrpSpPr>
        <p:grpSpPr>
          <a:xfrm>
            <a:off x="5918879" y="3951792"/>
            <a:ext cx="339253" cy="339253"/>
            <a:chOff x="899850" y="4992125"/>
            <a:chExt cx="481825" cy="481825"/>
          </a:xfrm>
        </p:grpSpPr>
        <p:sp>
          <p:nvSpPr>
            <p:cNvPr id="6827" name="Google Shape;6827;p14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8" name="Google Shape;6828;p14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9" name="Google Shape;6829;p14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30" name="Google Shape;6830;p142"/>
          <p:cNvGrpSpPr/>
          <p:nvPr/>
        </p:nvGrpSpPr>
        <p:grpSpPr>
          <a:xfrm>
            <a:off x="5461708" y="3951792"/>
            <a:ext cx="339253" cy="339253"/>
            <a:chOff x="1492675" y="4992125"/>
            <a:chExt cx="481825" cy="481825"/>
          </a:xfrm>
        </p:grpSpPr>
        <p:sp>
          <p:nvSpPr>
            <p:cNvPr id="6831" name="Google Shape;6831;p14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2" name="Google Shape;6832;p14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33" name="Google Shape;6833;p142"/>
          <p:cNvGrpSpPr/>
          <p:nvPr/>
        </p:nvGrpSpPr>
        <p:grpSpPr>
          <a:xfrm>
            <a:off x="5004462" y="3951792"/>
            <a:ext cx="339253" cy="339253"/>
            <a:chOff x="2085525" y="4992125"/>
            <a:chExt cx="481825" cy="481825"/>
          </a:xfrm>
        </p:grpSpPr>
        <p:sp>
          <p:nvSpPr>
            <p:cNvPr id="6834" name="Google Shape;6834;p14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5" name="Google Shape;6835;p14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36" name="Google Shape;6836;p142"/>
          <p:cNvGrpSpPr/>
          <p:nvPr/>
        </p:nvGrpSpPr>
        <p:grpSpPr>
          <a:xfrm>
            <a:off x="6833221" y="3951792"/>
            <a:ext cx="339253" cy="339253"/>
            <a:chOff x="2678350" y="4992125"/>
            <a:chExt cx="481825" cy="481825"/>
          </a:xfrm>
        </p:grpSpPr>
        <p:sp>
          <p:nvSpPr>
            <p:cNvPr id="6837" name="Google Shape;6837;p14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8" name="Google Shape;6838;p14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9" name="Google Shape;6839;p14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0" name="Google Shape;6840;p142"/>
          <p:cNvGrpSpPr/>
          <p:nvPr/>
        </p:nvGrpSpPr>
        <p:grpSpPr>
          <a:xfrm>
            <a:off x="4628816" y="3951792"/>
            <a:ext cx="339253" cy="339253"/>
            <a:chOff x="3271200" y="4992125"/>
            <a:chExt cx="481825" cy="481825"/>
          </a:xfrm>
        </p:grpSpPr>
        <p:sp>
          <p:nvSpPr>
            <p:cNvPr id="6841" name="Google Shape;6841;p14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2" name="Google Shape;6842;p14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3" name="Google Shape;6843;p14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4" name="Google Shape;6844;p142"/>
          <p:cNvGrpSpPr/>
          <p:nvPr/>
        </p:nvGrpSpPr>
        <p:grpSpPr>
          <a:xfrm>
            <a:off x="7290263" y="3952822"/>
            <a:ext cx="339411" cy="337193"/>
            <a:chOff x="3863900" y="4993625"/>
            <a:chExt cx="482050" cy="478900"/>
          </a:xfrm>
        </p:grpSpPr>
        <p:sp>
          <p:nvSpPr>
            <p:cNvPr id="6845" name="Google Shape;6845;p14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6" name="Google Shape;6846;p14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7" name="Google Shape;6847;p14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8" name="Google Shape;6848;p14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9" name="Google Shape;6849;p142"/>
          <p:cNvGrpSpPr/>
          <p:nvPr/>
        </p:nvGrpSpPr>
        <p:grpSpPr>
          <a:xfrm>
            <a:off x="7747437" y="3952822"/>
            <a:ext cx="339411" cy="337193"/>
            <a:chOff x="4456725" y="4993625"/>
            <a:chExt cx="482050" cy="478900"/>
          </a:xfrm>
        </p:grpSpPr>
        <p:sp>
          <p:nvSpPr>
            <p:cNvPr id="6850" name="Google Shape;6850;p14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1" name="Google Shape;6851;p14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2" name="Google Shape;6852;p14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3" name="Google Shape;6853;p14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4" name="Google Shape;6854;p142"/>
          <p:cNvGrpSpPr/>
          <p:nvPr/>
        </p:nvGrpSpPr>
        <p:grpSpPr>
          <a:xfrm>
            <a:off x="6376030" y="3952813"/>
            <a:ext cx="339411" cy="337211"/>
            <a:chOff x="5049575" y="4993600"/>
            <a:chExt cx="482050" cy="478925"/>
          </a:xfrm>
        </p:grpSpPr>
        <p:sp>
          <p:nvSpPr>
            <p:cNvPr id="6855" name="Google Shape;6855;p14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6" name="Google Shape;6856;p14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7" name="Google Shape;6857;p14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8" name="Google Shape;6858;p14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62" name="Shape 6862"/>
        <p:cNvGrpSpPr/>
        <p:nvPr/>
      </p:nvGrpSpPr>
      <p:grpSpPr>
        <a:xfrm>
          <a:off x="0" y="0"/>
          <a:ext cx="0" cy="0"/>
          <a:chOff x="0" y="0"/>
          <a:chExt cx="0" cy="0"/>
        </a:xfrm>
      </p:grpSpPr>
      <p:sp>
        <p:nvSpPr>
          <p:cNvPr id="6863" name="Google Shape;6863;p143"/>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864" name="Google Shape;6864;p143"/>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865" name="Google Shape;6865;p143"/>
          <p:cNvGrpSpPr/>
          <p:nvPr/>
        </p:nvGrpSpPr>
        <p:grpSpPr>
          <a:xfrm>
            <a:off x="876361" y="1533504"/>
            <a:ext cx="322099" cy="370529"/>
            <a:chOff x="-42971725" y="3217825"/>
            <a:chExt cx="275675" cy="317125"/>
          </a:xfrm>
        </p:grpSpPr>
        <p:sp>
          <p:nvSpPr>
            <p:cNvPr id="6866" name="Google Shape;6866;p14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4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4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143"/>
          <p:cNvGrpSpPr/>
          <p:nvPr/>
        </p:nvGrpSpPr>
        <p:grpSpPr>
          <a:xfrm>
            <a:off x="848276" y="2002160"/>
            <a:ext cx="378270" cy="337551"/>
            <a:chOff x="-42996150" y="3612600"/>
            <a:chExt cx="323750" cy="288900"/>
          </a:xfrm>
        </p:grpSpPr>
        <p:sp>
          <p:nvSpPr>
            <p:cNvPr id="6870" name="Google Shape;6870;p14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4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4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143"/>
          <p:cNvGrpSpPr/>
          <p:nvPr/>
        </p:nvGrpSpPr>
        <p:grpSpPr>
          <a:xfrm>
            <a:off x="851036" y="2411530"/>
            <a:ext cx="372749" cy="370909"/>
            <a:chOff x="-42994575" y="3950300"/>
            <a:chExt cx="319025" cy="317450"/>
          </a:xfrm>
        </p:grpSpPr>
        <p:sp>
          <p:nvSpPr>
            <p:cNvPr id="6874" name="Google Shape;6874;p14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4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4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143"/>
          <p:cNvGrpSpPr/>
          <p:nvPr/>
        </p:nvGrpSpPr>
        <p:grpSpPr>
          <a:xfrm>
            <a:off x="3004431" y="1558362"/>
            <a:ext cx="371785" cy="370879"/>
            <a:chOff x="-41111350" y="3239100"/>
            <a:chExt cx="318200" cy="317425"/>
          </a:xfrm>
        </p:grpSpPr>
        <p:sp>
          <p:nvSpPr>
            <p:cNvPr id="6878" name="Google Shape;6878;p14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4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4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4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143"/>
          <p:cNvGrpSpPr/>
          <p:nvPr/>
        </p:nvGrpSpPr>
        <p:grpSpPr>
          <a:xfrm>
            <a:off x="3000751" y="1993894"/>
            <a:ext cx="379146" cy="370967"/>
            <a:chOff x="-41117650" y="3605525"/>
            <a:chExt cx="324500" cy="317500"/>
          </a:xfrm>
        </p:grpSpPr>
        <p:sp>
          <p:nvSpPr>
            <p:cNvPr id="6883" name="Google Shape;6883;p14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4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4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143"/>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7" name="Google Shape;6887;p143"/>
          <p:cNvGrpSpPr/>
          <p:nvPr/>
        </p:nvGrpSpPr>
        <p:grpSpPr>
          <a:xfrm>
            <a:off x="1827005" y="2885417"/>
            <a:ext cx="216271" cy="371814"/>
            <a:chOff x="-39205300" y="3220175"/>
            <a:chExt cx="185100" cy="318225"/>
          </a:xfrm>
        </p:grpSpPr>
        <p:sp>
          <p:nvSpPr>
            <p:cNvPr id="6888" name="Google Shape;6888;p14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4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143"/>
          <p:cNvGrpSpPr/>
          <p:nvPr/>
        </p:nvGrpSpPr>
        <p:grpSpPr>
          <a:xfrm>
            <a:off x="1792533" y="3345488"/>
            <a:ext cx="300016" cy="369273"/>
            <a:chOff x="-39248625" y="3588600"/>
            <a:chExt cx="256775" cy="316050"/>
          </a:xfrm>
        </p:grpSpPr>
        <p:sp>
          <p:nvSpPr>
            <p:cNvPr id="6891" name="Google Shape;6891;p14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4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3" name="Google Shape;6893;p143"/>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43"/>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143"/>
          <p:cNvGrpSpPr/>
          <p:nvPr/>
        </p:nvGrpSpPr>
        <p:grpSpPr>
          <a:xfrm>
            <a:off x="1243246" y="1533504"/>
            <a:ext cx="429504" cy="370879"/>
            <a:chOff x="-42651700" y="3217825"/>
            <a:chExt cx="367600" cy="317425"/>
          </a:xfrm>
        </p:grpSpPr>
        <p:sp>
          <p:nvSpPr>
            <p:cNvPr id="6896" name="Google Shape;6896;p14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4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4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4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143"/>
          <p:cNvGrpSpPr/>
          <p:nvPr/>
        </p:nvGrpSpPr>
        <p:grpSpPr>
          <a:xfrm>
            <a:off x="1278678" y="1973154"/>
            <a:ext cx="358640" cy="363226"/>
            <a:chOff x="-42617300" y="3587775"/>
            <a:chExt cx="306950" cy="310875"/>
          </a:xfrm>
        </p:grpSpPr>
        <p:sp>
          <p:nvSpPr>
            <p:cNvPr id="6901" name="Google Shape;6901;p14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4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3" name="Google Shape;6903;p143"/>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4" name="Google Shape;6904;p143"/>
          <p:cNvGrpSpPr/>
          <p:nvPr/>
        </p:nvGrpSpPr>
        <p:grpSpPr>
          <a:xfrm>
            <a:off x="3450506" y="1557895"/>
            <a:ext cx="376926" cy="370324"/>
            <a:chOff x="-40748275" y="3238700"/>
            <a:chExt cx="322600" cy="316950"/>
          </a:xfrm>
        </p:grpSpPr>
        <p:sp>
          <p:nvSpPr>
            <p:cNvPr id="6905" name="Google Shape;6905;p14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4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4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4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4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4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143"/>
          <p:cNvGrpSpPr/>
          <p:nvPr/>
        </p:nvGrpSpPr>
        <p:grpSpPr>
          <a:xfrm>
            <a:off x="3453062" y="2025879"/>
            <a:ext cx="371814" cy="338690"/>
            <a:chOff x="-40745125" y="3632900"/>
            <a:chExt cx="318225" cy="289875"/>
          </a:xfrm>
        </p:grpSpPr>
        <p:sp>
          <p:nvSpPr>
            <p:cNvPr id="6912" name="Google Shape;6912;p14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4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4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4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4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4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4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143"/>
          <p:cNvGrpSpPr/>
          <p:nvPr/>
        </p:nvGrpSpPr>
        <p:grpSpPr>
          <a:xfrm>
            <a:off x="3457209" y="2437089"/>
            <a:ext cx="363518" cy="370178"/>
            <a:chOff x="-40742750" y="3972175"/>
            <a:chExt cx="311125" cy="316825"/>
          </a:xfrm>
        </p:grpSpPr>
        <p:sp>
          <p:nvSpPr>
            <p:cNvPr id="6920" name="Google Shape;6920;p14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4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143"/>
          <p:cNvGrpSpPr/>
          <p:nvPr/>
        </p:nvGrpSpPr>
        <p:grpSpPr>
          <a:xfrm>
            <a:off x="2239871" y="2887257"/>
            <a:ext cx="266892" cy="369974"/>
            <a:chOff x="-38860325" y="3221750"/>
            <a:chExt cx="228425" cy="316650"/>
          </a:xfrm>
        </p:grpSpPr>
        <p:sp>
          <p:nvSpPr>
            <p:cNvPr id="6923" name="Google Shape;6923;p14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4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4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4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143"/>
          <p:cNvGrpSpPr/>
          <p:nvPr/>
        </p:nvGrpSpPr>
        <p:grpSpPr>
          <a:xfrm>
            <a:off x="2190678" y="3349314"/>
            <a:ext cx="380081" cy="367111"/>
            <a:chOff x="-38905225" y="3591875"/>
            <a:chExt cx="325300" cy="314200"/>
          </a:xfrm>
        </p:grpSpPr>
        <p:sp>
          <p:nvSpPr>
            <p:cNvPr id="6928" name="Google Shape;6928;p14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4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4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1" name="Google Shape;6931;p143"/>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2" name="Google Shape;6932;p143"/>
          <p:cNvGrpSpPr/>
          <p:nvPr/>
        </p:nvGrpSpPr>
        <p:grpSpPr>
          <a:xfrm>
            <a:off x="3997427" y="3334394"/>
            <a:ext cx="290815" cy="369740"/>
            <a:chOff x="-37370925" y="3579105"/>
            <a:chExt cx="248900" cy="316450"/>
          </a:xfrm>
        </p:grpSpPr>
        <p:sp>
          <p:nvSpPr>
            <p:cNvPr id="6933" name="Google Shape;6933;p14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4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5" name="Google Shape;6935;p143"/>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43"/>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7" name="Google Shape;6937;p143"/>
          <p:cNvGrpSpPr/>
          <p:nvPr/>
        </p:nvGrpSpPr>
        <p:grpSpPr>
          <a:xfrm>
            <a:off x="1690803" y="2412465"/>
            <a:ext cx="371814" cy="369974"/>
            <a:chOff x="-42259725" y="3951100"/>
            <a:chExt cx="318225" cy="316650"/>
          </a:xfrm>
        </p:grpSpPr>
        <p:sp>
          <p:nvSpPr>
            <p:cNvPr id="6938" name="Google Shape;6938;p14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4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143"/>
          <p:cNvGrpSpPr/>
          <p:nvPr/>
        </p:nvGrpSpPr>
        <p:grpSpPr>
          <a:xfrm>
            <a:off x="3889164" y="1591486"/>
            <a:ext cx="370879" cy="337755"/>
            <a:chOff x="-40378075" y="3267450"/>
            <a:chExt cx="317425" cy="289075"/>
          </a:xfrm>
        </p:grpSpPr>
        <p:sp>
          <p:nvSpPr>
            <p:cNvPr id="6941" name="Google Shape;6941;p14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4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4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4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143"/>
          <p:cNvGrpSpPr/>
          <p:nvPr/>
        </p:nvGrpSpPr>
        <p:grpSpPr>
          <a:xfrm>
            <a:off x="3892830" y="1992754"/>
            <a:ext cx="363548" cy="369974"/>
            <a:chOff x="-40372575" y="3604550"/>
            <a:chExt cx="311150" cy="316650"/>
          </a:xfrm>
        </p:grpSpPr>
        <p:sp>
          <p:nvSpPr>
            <p:cNvPr id="6946" name="Google Shape;6946;p14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4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4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9" name="Google Shape;6949;p143"/>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0" name="Google Shape;6950;p143"/>
          <p:cNvGrpSpPr/>
          <p:nvPr/>
        </p:nvGrpSpPr>
        <p:grpSpPr>
          <a:xfrm>
            <a:off x="2616780" y="2885417"/>
            <a:ext cx="399038" cy="372165"/>
            <a:chOff x="-38542250" y="3220175"/>
            <a:chExt cx="341525" cy="318525"/>
          </a:xfrm>
        </p:grpSpPr>
        <p:sp>
          <p:nvSpPr>
            <p:cNvPr id="6951" name="Google Shape;6951;p14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4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4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143"/>
          <p:cNvGrpSpPr/>
          <p:nvPr/>
        </p:nvGrpSpPr>
        <p:grpSpPr>
          <a:xfrm>
            <a:off x="2638712" y="3344787"/>
            <a:ext cx="369974" cy="369068"/>
            <a:chOff x="-38537400" y="3588000"/>
            <a:chExt cx="316650" cy="315875"/>
          </a:xfrm>
        </p:grpSpPr>
        <p:sp>
          <p:nvSpPr>
            <p:cNvPr id="6955" name="Google Shape;6955;p14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4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4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4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143"/>
          <p:cNvGrpSpPr/>
          <p:nvPr/>
        </p:nvGrpSpPr>
        <p:grpSpPr>
          <a:xfrm>
            <a:off x="2637792" y="3802316"/>
            <a:ext cx="371814" cy="369974"/>
            <a:chOff x="-38538975" y="3954250"/>
            <a:chExt cx="318225" cy="316650"/>
          </a:xfrm>
        </p:grpSpPr>
        <p:sp>
          <p:nvSpPr>
            <p:cNvPr id="6960" name="Google Shape;6960;p14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4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143"/>
          <p:cNvGrpSpPr/>
          <p:nvPr/>
        </p:nvGrpSpPr>
        <p:grpSpPr>
          <a:xfrm>
            <a:off x="3955104" y="3797243"/>
            <a:ext cx="375465" cy="371814"/>
            <a:chOff x="-37385100" y="3949908"/>
            <a:chExt cx="321350" cy="318225"/>
          </a:xfrm>
        </p:grpSpPr>
        <p:sp>
          <p:nvSpPr>
            <p:cNvPr id="6963" name="Google Shape;6963;p14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4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143"/>
          <p:cNvGrpSpPr/>
          <p:nvPr/>
        </p:nvGrpSpPr>
        <p:grpSpPr>
          <a:xfrm>
            <a:off x="2130763" y="1532803"/>
            <a:ext cx="370909" cy="370675"/>
            <a:chOff x="-41895050" y="3217225"/>
            <a:chExt cx="317450" cy="317250"/>
          </a:xfrm>
        </p:grpSpPr>
        <p:sp>
          <p:nvSpPr>
            <p:cNvPr id="6966" name="Google Shape;6966;p14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4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4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4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4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143"/>
          <p:cNvGrpSpPr/>
          <p:nvPr/>
        </p:nvGrpSpPr>
        <p:grpSpPr>
          <a:xfrm>
            <a:off x="2130310" y="1969737"/>
            <a:ext cx="371814" cy="369974"/>
            <a:chOff x="-41893475" y="3584850"/>
            <a:chExt cx="318225" cy="316650"/>
          </a:xfrm>
        </p:grpSpPr>
        <p:sp>
          <p:nvSpPr>
            <p:cNvPr id="6972" name="Google Shape;6972;p14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4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4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4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6" name="Google Shape;6976;p143"/>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43"/>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8" name="Google Shape;6978;p143"/>
          <p:cNvGrpSpPr/>
          <p:nvPr/>
        </p:nvGrpSpPr>
        <p:grpSpPr>
          <a:xfrm>
            <a:off x="900338" y="3365029"/>
            <a:ext cx="337522" cy="370909"/>
            <a:chOff x="-39998250" y="3605325"/>
            <a:chExt cx="288875" cy="317450"/>
          </a:xfrm>
        </p:grpSpPr>
        <p:sp>
          <p:nvSpPr>
            <p:cNvPr id="6979" name="Google Shape;6979;p14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4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143"/>
          <p:cNvGrpSpPr/>
          <p:nvPr/>
        </p:nvGrpSpPr>
        <p:grpSpPr>
          <a:xfrm>
            <a:off x="884112" y="3823493"/>
            <a:ext cx="369974" cy="369945"/>
            <a:chOff x="-40011050" y="3972375"/>
            <a:chExt cx="316650" cy="316625"/>
          </a:xfrm>
        </p:grpSpPr>
        <p:sp>
          <p:nvSpPr>
            <p:cNvPr id="6982" name="Google Shape;6982;p14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4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143"/>
          <p:cNvGrpSpPr/>
          <p:nvPr/>
        </p:nvGrpSpPr>
        <p:grpSpPr>
          <a:xfrm>
            <a:off x="3116043" y="2888192"/>
            <a:ext cx="266921" cy="369039"/>
            <a:chOff x="-38129425" y="3222550"/>
            <a:chExt cx="228450" cy="315850"/>
          </a:xfrm>
        </p:grpSpPr>
        <p:sp>
          <p:nvSpPr>
            <p:cNvPr id="6985" name="Google Shape;6985;p14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4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143"/>
          <p:cNvGrpSpPr/>
          <p:nvPr/>
        </p:nvGrpSpPr>
        <p:grpSpPr>
          <a:xfrm>
            <a:off x="3071012" y="3344787"/>
            <a:ext cx="371785" cy="369974"/>
            <a:chOff x="-38172725" y="3588000"/>
            <a:chExt cx="318200" cy="316650"/>
          </a:xfrm>
        </p:grpSpPr>
        <p:sp>
          <p:nvSpPr>
            <p:cNvPr id="6988" name="Google Shape;6988;p14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4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4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4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4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4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4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4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143"/>
          <p:cNvGrpSpPr/>
          <p:nvPr/>
        </p:nvGrpSpPr>
        <p:grpSpPr>
          <a:xfrm>
            <a:off x="3146914" y="3803222"/>
            <a:ext cx="219981" cy="369974"/>
            <a:chOff x="-38109725" y="3955025"/>
            <a:chExt cx="188275" cy="316650"/>
          </a:xfrm>
        </p:grpSpPr>
        <p:sp>
          <p:nvSpPr>
            <p:cNvPr id="6997" name="Google Shape;6997;p14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4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143"/>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143"/>
          <p:cNvGrpSpPr/>
          <p:nvPr/>
        </p:nvGrpSpPr>
        <p:grpSpPr>
          <a:xfrm>
            <a:off x="2562313" y="1534643"/>
            <a:ext cx="373654" cy="369068"/>
            <a:chOff x="-41530375" y="3218800"/>
            <a:chExt cx="319800" cy="315875"/>
          </a:xfrm>
        </p:grpSpPr>
        <p:sp>
          <p:nvSpPr>
            <p:cNvPr id="7001" name="Google Shape;7001;p14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4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143"/>
          <p:cNvGrpSpPr/>
          <p:nvPr/>
        </p:nvGrpSpPr>
        <p:grpSpPr>
          <a:xfrm>
            <a:off x="2564607" y="2049801"/>
            <a:ext cx="369068" cy="289004"/>
            <a:chOff x="-41526450" y="3653375"/>
            <a:chExt cx="315875" cy="247350"/>
          </a:xfrm>
        </p:grpSpPr>
        <p:sp>
          <p:nvSpPr>
            <p:cNvPr id="7004" name="Google Shape;7004;p14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4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143"/>
          <p:cNvGrpSpPr/>
          <p:nvPr/>
        </p:nvGrpSpPr>
        <p:grpSpPr>
          <a:xfrm>
            <a:off x="2565994" y="2412465"/>
            <a:ext cx="366293" cy="369974"/>
            <a:chOff x="-41526450" y="3951100"/>
            <a:chExt cx="313500" cy="316650"/>
          </a:xfrm>
        </p:grpSpPr>
        <p:sp>
          <p:nvSpPr>
            <p:cNvPr id="7007" name="Google Shape;7007;p14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4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4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143"/>
          <p:cNvGrpSpPr/>
          <p:nvPr/>
        </p:nvGrpSpPr>
        <p:grpSpPr>
          <a:xfrm>
            <a:off x="1331249" y="2906594"/>
            <a:ext cx="339595" cy="371814"/>
            <a:chOff x="-39625900" y="3238300"/>
            <a:chExt cx="290650" cy="318225"/>
          </a:xfrm>
        </p:grpSpPr>
        <p:sp>
          <p:nvSpPr>
            <p:cNvPr id="7011" name="Google Shape;7011;p14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4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3" name="Google Shape;7013;p143"/>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4" name="Google Shape;7014;p143"/>
          <p:cNvGrpSpPr/>
          <p:nvPr/>
        </p:nvGrpSpPr>
        <p:grpSpPr>
          <a:xfrm>
            <a:off x="1325300" y="3823055"/>
            <a:ext cx="366293" cy="370441"/>
            <a:chOff x="-39647175" y="3972000"/>
            <a:chExt cx="313500" cy="317050"/>
          </a:xfrm>
        </p:grpSpPr>
        <p:sp>
          <p:nvSpPr>
            <p:cNvPr id="7015" name="Google Shape;7015;p14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4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4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143"/>
          <p:cNvGrpSpPr/>
          <p:nvPr/>
        </p:nvGrpSpPr>
        <p:grpSpPr>
          <a:xfrm>
            <a:off x="3494427" y="2887053"/>
            <a:ext cx="375495" cy="370879"/>
            <a:chOff x="-37808850" y="3221575"/>
            <a:chExt cx="321375" cy="317425"/>
          </a:xfrm>
        </p:grpSpPr>
        <p:sp>
          <p:nvSpPr>
            <p:cNvPr id="7019" name="Google Shape;7019;p14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4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143"/>
          <p:cNvGrpSpPr/>
          <p:nvPr/>
        </p:nvGrpSpPr>
        <p:grpSpPr>
          <a:xfrm>
            <a:off x="3503201" y="3409084"/>
            <a:ext cx="372749" cy="241158"/>
            <a:chOff x="-37806500" y="3643030"/>
            <a:chExt cx="319025" cy="206400"/>
          </a:xfrm>
        </p:grpSpPr>
        <p:sp>
          <p:nvSpPr>
            <p:cNvPr id="7022" name="Google Shape;7022;p14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4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143"/>
          <p:cNvGrpSpPr/>
          <p:nvPr/>
        </p:nvGrpSpPr>
        <p:grpSpPr>
          <a:xfrm>
            <a:off x="3505508" y="3801381"/>
            <a:ext cx="368134" cy="371814"/>
            <a:chOff x="-37804925" y="3953450"/>
            <a:chExt cx="315075" cy="318225"/>
          </a:xfrm>
        </p:grpSpPr>
        <p:sp>
          <p:nvSpPr>
            <p:cNvPr id="7025" name="Google Shape;7025;p14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4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4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8" name="Google Shape;7028;p143"/>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9" name="Google Shape;7029;p143"/>
          <p:cNvGrpSpPr/>
          <p:nvPr/>
        </p:nvGrpSpPr>
        <p:grpSpPr>
          <a:xfrm>
            <a:off x="4860977" y="1553988"/>
            <a:ext cx="355663" cy="308725"/>
            <a:chOff x="-28462125" y="3199700"/>
            <a:chExt cx="298550" cy="259150"/>
          </a:xfrm>
        </p:grpSpPr>
        <p:sp>
          <p:nvSpPr>
            <p:cNvPr id="7030" name="Google Shape;7030;p14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4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4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143"/>
          <p:cNvGrpSpPr/>
          <p:nvPr/>
        </p:nvGrpSpPr>
        <p:grpSpPr>
          <a:xfrm>
            <a:off x="4861930" y="1988678"/>
            <a:ext cx="353757" cy="352833"/>
            <a:chOff x="-28461325" y="3545475"/>
            <a:chExt cx="296950" cy="296175"/>
          </a:xfrm>
        </p:grpSpPr>
        <p:sp>
          <p:nvSpPr>
            <p:cNvPr id="7034" name="Google Shape;7034;p14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4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4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4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4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4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143"/>
          <p:cNvGrpSpPr/>
          <p:nvPr/>
        </p:nvGrpSpPr>
        <p:grpSpPr>
          <a:xfrm>
            <a:off x="4858162" y="2438722"/>
            <a:ext cx="361292" cy="352803"/>
            <a:chOff x="-28463700" y="3914875"/>
            <a:chExt cx="303275" cy="296150"/>
          </a:xfrm>
        </p:grpSpPr>
        <p:sp>
          <p:nvSpPr>
            <p:cNvPr id="7041" name="Google Shape;7041;p14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4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143"/>
          <p:cNvGrpSpPr/>
          <p:nvPr/>
        </p:nvGrpSpPr>
        <p:grpSpPr>
          <a:xfrm>
            <a:off x="7092947" y="1594805"/>
            <a:ext cx="351880" cy="227092"/>
            <a:chOff x="-26573400" y="3224125"/>
            <a:chExt cx="295375" cy="190625"/>
          </a:xfrm>
        </p:grpSpPr>
        <p:sp>
          <p:nvSpPr>
            <p:cNvPr id="7044" name="Google Shape;7044;p14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4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143"/>
          <p:cNvGrpSpPr/>
          <p:nvPr/>
        </p:nvGrpSpPr>
        <p:grpSpPr>
          <a:xfrm>
            <a:off x="7092947" y="1989140"/>
            <a:ext cx="351880" cy="351910"/>
            <a:chOff x="-26573400" y="3546250"/>
            <a:chExt cx="295375" cy="295400"/>
          </a:xfrm>
        </p:grpSpPr>
        <p:sp>
          <p:nvSpPr>
            <p:cNvPr id="7047" name="Google Shape;7047;p14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4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4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4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4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143"/>
          <p:cNvGrpSpPr/>
          <p:nvPr/>
        </p:nvGrpSpPr>
        <p:grpSpPr>
          <a:xfrm>
            <a:off x="7081228" y="2439049"/>
            <a:ext cx="375319" cy="352148"/>
            <a:chOff x="-26583625" y="3917025"/>
            <a:chExt cx="315050" cy="295600"/>
          </a:xfrm>
        </p:grpSpPr>
        <p:sp>
          <p:nvSpPr>
            <p:cNvPr id="7053" name="Google Shape;7053;p14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4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4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4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7" name="Google Shape;7057;p143"/>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8" name="Google Shape;7058;p143"/>
          <p:cNvGrpSpPr/>
          <p:nvPr/>
        </p:nvGrpSpPr>
        <p:grpSpPr>
          <a:xfrm>
            <a:off x="5779742" y="3398079"/>
            <a:ext cx="289039" cy="352833"/>
            <a:chOff x="-24694925" y="3518700"/>
            <a:chExt cx="242625" cy="296175"/>
          </a:xfrm>
        </p:grpSpPr>
        <p:sp>
          <p:nvSpPr>
            <p:cNvPr id="7059" name="Google Shape;7059;p14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4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4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4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143"/>
          <p:cNvGrpSpPr/>
          <p:nvPr/>
        </p:nvGrpSpPr>
        <p:grpSpPr>
          <a:xfrm>
            <a:off x="5779280" y="3848107"/>
            <a:ext cx="289962" cy="352833"/>
            <a:chOff x="-24709100" y="3888875"/>
            <a:chExt cx="243400" cy="296175"/>
          </a:xfrm>
        </p:grpSpPr>
        <p:sp>
          <p:nvSpPr>
            <p:cNvPr id="7064" name="Google Shape;7064;p14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4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4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143"/>
          <p:cNvGrpSpPr/>
          <p:nvPr/>
        </p:nvGrpSpPr>
        <p:grpSpPr>
          <a:xfrm>
            <a:off x="7979280" y="2920770"/>
            <a:ext cx="356556" cy="349557"/>
            <a:chOff x="-22863675" y="3131775"/>
            <a:chExt cx="299300" cy="293425"/>
          </a:xfrm>
        </p:grpSpPr>
        <p:sp>
          <p:nvSpPr>
            <p:cNvPr id="7068" name="Google Shape;7068;p14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4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4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143"/>
          <p:cNvGrpSpPr/>
          <p:nvPr/>
        </p:nvGrpSpPr>
        <p:grpSpPr>
          <a:xfrm>
            <a:off x="5322144" y="1531949"/>
            <a:ext cx="310602" cy="352803"/>
            <a:chOff x="-28069875" y="3175300"/>
            <a:chExt cx="260725" cy="296150"/>
          </a:xfrm>
        </p:grpSpPr>
        <p:sp>
          <p:nvSpPr>
            <p:cNvPr id="7072" name="Google Shape;7072;p14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4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4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4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4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4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4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4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4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1" name="Google Shape;7081;p143"/>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2" name="Google Shape;7082;p143"/>
          <p:cNvGrpSpPr/>
          <p:nvPr/>
        </p:nvGrpSpPr>
        <p:grpSpPr>
          <a:xfrm>
            <a:off x="5363423" y="2439183"/>
            <a:ext cx="228045" cy="351880"/>
            <a:chOff x="-28032075" y="3916450"/>
            <a:chExt cx="191425" cy="295375"/>
          </a:xfrm>
        </p:grpSpPr>
        <p:sp>
          <p:nvSpPr>
            <p:cNvPr id="7083" name="Google Shape;7083;p14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4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4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143"/>
          <p:cNvGrpSpPr/>
          <p:nvPr/>
        </p:nvGrpSpPr>
        <p:grpSpPr>
          <a:xfrm>
            <a:off x="7528769" y="1531934"/>
            <a:ext cx="352833" cy="352833"/>
            <a:chOff x="-26201650" y="3176075"/>
            <a:chExt cx="296175" cy="296175"/>
          </a:xfrm>
        </p:grpSpPr>
        <p:sp>
          <p:nvSpPr>
            <p:cNvPr id="7087" name="Google Shape;7087;p14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4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143"/>
          <p:cNvGrpSpPr/>
          <p:nvPr/>
        </p:nvGrpSpPr>
        <p:grpSpPr>
          <a:xfrm>
            <a:off x="7528293" y="1989155"/>
            <a:ext cx="353786" cy="351880"/>
            <a:chOff x="-26204800" y="3547050"/>
            <a:chExt cx="296975" cy="295375"/>
          </a:xfrm>
        </p:grpSpPr>
        <p:sp>
          <p:nvSpPr>
            <p:cNvPr id="7090" name="Google Shape;7090;p14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4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2" name="Google Shape;7092;p143"/>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3" name="Google Shape;7093;p143"/>
          <p:cNvGrpSpPr/>
          <p:nvPr/>
        </p:nvGrpSpPr>
        <p:grpSpPr>
          <a:xfrm>
            <a:off x="6199548" y="2919133"/>
            <a:ext cx="345328" cy="352833"/>
            <a:chOff x="-24353875" y="3147725"/>
            <a:chExt cx="289875" cy="296175"/>
          </a:xfrm>
        </p:grpSpPr>
        <p:sp>
          <p:nvSpPr>
            <p:cNvPr id="7094" name="Google Shape;7094;p14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4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143"/>
          <p:cNvGrpSpPr/>
          <p:nvPr/>
        </p:nvGrpSpPr>
        <p:grpSpPr>
          <a:xfrm>
            <a:off x="6207530" y="3398540"/>
            <a:ext cx="329365" cy="351910"/>
            <a:chOff x="-24344425" y="3519475"/>
            <a:chExt cx="276475" cy="295400"/>
          </a:xfrm>
        </p:grpSpPr>
        <p:sp>
          <p:nvSpPr>
            <p:cNvPr id="7097" name="Google Shape;7097;p14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4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143"/>
          <p:cNvGrpSpPr/>
          <p:nvPr/>
        </p:nvGrpSpPr>
        <p:grpSpPr>
          <a:xfrm>
            <a:off x="6197210" y="3850460"/>
            <a:ext cx="350004" cy="348128"/>
            <a:chOff x="-24353075" y="3891250"/>
            <a:chExt cx="293800" cy="292225"/>
          </a:xfrm>
        </p:grpSpPr>
        <p:sp>
          <p:nvSpPr>
            <p:cNvPr id="7100" name="Google Shape;7100;p14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4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143"/>
          <p:cNvGrpSpPr/>
          <p:nvPr/>
        </p:nvGrpSpPr>
        <p:grpSpPr>
          <a:xfrm>
            <a:off x="7980681" y="3398763"/>
            <a:ext cx="353757" cy="351463"/>
            <a:chOff x="-22845575" y="3504075"/>
            <a:chExt cx="296950" cy="295025"/>
          </a:xfrm>
        </p:grpSpPr>
        <p:sp>
          <p:nvSpPr>
            <p:cNvPr id="7103" name="Google Shape;7103;p14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4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143"/>
          <p:cNvGrpSpPr/>
          <p:nvPr/>
        </p:nvGrpSpPr>
        <p:grpSpPr>
          <a:xfrm>
            <a:off x="5773862" y="1532411"/>
            <a:ext cx="299344" cy="351880"/>
            <a:chOff x="-27691025" y="3175300"/>
            <a:chExt cx="251275" cy="295375"/>
          </a:xfrm>
        </p:grpSpPr>
        <p:sp>
          <p:nvSpPr>
            <p:cNvPr id="7106" name="Google Shape;7106;p14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4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4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4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143"/>
          <p:cNvGrpSpPr/>
          <p:nvPr/>
        </p:nvGrpSpPr>
        <p:grpSpPr>
          <a:xfrm>
            <a:off x="5746179" y="2051087"/>
            <a:ext cx="354710" cy="228015"/>
            <a:chOff x="-27721750" y="3598250"/>
            <a:chExt cx="297750" cy="191400"/>
          </a:xfrm>
        </p:grpSpPr>
        <p:sp>
          <p:nvSpPr>
            <p:cNvPr id="7111" name="Google Shape;7111;p14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4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143"/>
          <p:cNvGrpSpPr/>
          <p:nvPr/>
        </p:nvGrpSpPr>
        <p:grpSpPr>
          <a:xfrm>
            <a:off x="5747579" y="2444633"/>
            <a:ext cx="351910" cy="340980"/>
            <a:chOff x="-27719400" y="3925600"/>
            <a:chExt cx="295400" cy="286225"/>
          </a:xfrm>
        </p:grpSpPr>
        <p:sp>
          <p:nvSpPr>
            <p:cNvPr id="7114" name="Google Shape;7114;p14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4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143"/>
          <p:cNvGrpSpPr/>
          <p:nvPr/>
        </p:nvGrpSpPr>
        <p:grpSpPr>
          <a:xfrm>
            <a:off x="7968851" y="1531473"/>
            <a:ext cx="353757" cy="353757"/>
            <a:chOff x="-25834600" y="3176875"/>
            <a:chExt cx="296950" cy="296950"/>
          </a:xfrm>
        </p:grpSpPr>
        <p:sp>
          <p:nvSpPr>
            <p:cNvPr id="7117" name="Google Shape;7117;p14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4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4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4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4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143"/>
          <p:cNvGrpSpPr/>
          <p:nvPr/>
        </p:nvGrpSpPr>
        <p:grpSpPr>
          <a:xfrm>
            <a:off x="7968851" y="1999474"/>
            <a:ext cx="353757" cy="331241"/>
            <a:chOff x="-25834600" y="3564375"/>
            <a:chExt cx="296950" cy="278050"/>
          </a:xfrm>
        </p:grpSpPr>
        <p:sp>
          <p:nvSpPr>
            <p:cNvPr id="7123" name="Google Shape;7123;p14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4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4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4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4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4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4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4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143"/>
          <p:cNvGrpSpPr/>
          <p:nvPr/>
        </p:nvGrpSpPr>
        <p:grpSpPr>
          <a:xfrm>
            <a:off x="7966974" y="2438826"/>
            <a:ext cx="357509" cy="352595"/>
            <a:chOff x="-25834600" y="3915850"/>
            <a:chExt cx="300100" cy="295975"/>
          </a:xfrm>
        </p:grpSpPr>
        <p:sp>
          <p:nvSpPr>
            <p:cNvPr id="7132" name="Google Shape;7132;p14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4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4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143"/>
          <p:cNvGrpSpPr/>
          <p:nvPr/>
        </p:nvGrpSpPr>
        <p:grpSpPr>
          <a:xfrm>
            <a:off x="6702402" y="2920056"/>
            <a:ext cx="228968" cy="350987"/>
            <a:chOff x="-23930925" y="3149300"/>
            <a:chExt cx="192200" cy="294625"/>
          </a:xfrm>
        </p:grpSpPr>
        <p:sp>
          <p:nvSpPr>
            <p:cNvPr id="7136" name="Google Shape;7136;p14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4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4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4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143"/>
          <p:cNvGrpSpPr/>
          <p:nvPr/>
        </p:nvGrpSpPr>
        <p:grpSpPr>
          <a:xfrm>
            <a:off x="6659232" y="3398540"/>
            <a:ext cx="315307" cy="351910"/>
            <a:chOff x="-23962425" y="3519475"/>
            <a:chExt cx="264675" cy="295400"/>
          </a:xfrm>
        </p:grpSpPr>
        <p:sp>
          <p:nvSpPr>
            <p:cNvPr id="7141" name="Google Shape;7141;p14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4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3" name="Google Shape;7143;p143"/>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4" name="Google Shape;7144;p143"/>
          <p:cNvGrpSpPr/>
          <p:nvPr/>
        </p:nvGrpSpPr>
        <p:grpSpPr>
          <a:xfrm>
            <a:off x="8037908" y="3848584"/>
            <a:ext cx="239302" cy="351880"/>
            <a:chOff x="-22788075" y="3904625"/>
            <a:chExt cx="200875" cy="295375"/>
          </a:xfrm>
        </p:grpSpPr>
        <p:sp>
          <p:nvSpPr>
            <p:cNvPr id="7145" name="Google Shape;7145;p14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4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4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4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143"/>
          <p:cNvGrpSpPr/>
          <p:nvPr/>
        </p:nvGrpSpPr>
        <p:grpSpPr>
          <a:xfrm>
            <a:off x="6193206" y="1531949"/>
            <a:ext cx="354710" cy="352803"/>
            <a:chOff x="-27351575" y="3175300"/>
            <a:chExt cx="297750" cy="296150"/>
          </a:xfrm>
        </p:grpSpPr>
        <p:sp>
          <p:nvSpPr>
            <p:cNvPr id="7150" name="Google Shape;7150;p14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4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4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4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143"/>
          <p:cNvGrpSpPr/>
          <p:nvPr/>
        </p:nvGrpSpPr>
        <p:grpSpPr>
          <a:xfrm>
            <a:off x="6235914" y="1988559"/>
            <a:ext cx="269293" cy="353072"/>
            <a:chOff x="-27313750" y="3545275"/>
            <a:chExt cx="226050" cy="296375"/>
          </a:xfrm>
        </p:grpSpPr>
        <p:sp>
          <p:nvSpPr>
            <p:cNvPr id="7155" name="Google Shape;7155;p14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4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4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143"/>
          <p:cNvGrpSpPr/>
          <p:nvPr/>
        </p:nvGrpSpPr>
        <p:grpSpPr>
          <a:xfrm>
            <a:off x="6193206" y="2436830"/>
            <a:ext cx="354710" cy="356586"/>
            <a:chOff x="-27351575" y="3915650"/>
            <a:chExt cx="297750" cy="299325"/>
          </a:xfrm>
        </p:grpSpPr>
        <p:sp>
          <p:nvSpPr>
            <p:cNvPr id="7159" name="Google Shape;7159;p14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4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143"/>
          <p:cNvGrpSpPr/>
          <p:nvPr/>
        </p:nvGrpSpPr>
        <p:grpSpPr>
          <a:xfrm>
            <a:off x="4880696" y="2919029"/>
            <a:ext cx="319060" cy="353042"/>
            <a:chOff x="-25445525" y="3175900"/>
            <a:chExt cx="267825" cy="296350"/>
          </a:xfrm>
        </p:grpSpPr>
        <p:sp>
          <p:nvSpPr>
            <p:cNvPr id="7162" name="Google Shape;7162;p14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4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4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143"/>
          <p:cNvGrpSpPr/>
          <p:nvPr/>
        </p:nvGrpSpPr>
        <p:grpSpPr>
          <a:xfrm>
            <a:off x="4862410" y="3409352"/>
            <a:ext cx="355633" cy="330288"/>
            <a:chOff x="-25465200" y="3565175"/>
            <a:chExt cx="298525" cy="277250"/>
          </a:xfrm>
        </p:grpSpPr>
        <p:sp>
          <p:nvSpPr>
            <p:cNvPr id="7166" name="Google Shape;7166;p14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4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143"/>
          <p:cNvGrpSpPr/>
          <p:nvPr/>
        </p:nvGrpSpPr>
        <p:grpSpPr>
          <a:xfrm>
            <a:off x="4861948" y="3848882"/>
            <a:ext cx="356556" cy="351285"/>
            <a:chOff x="-25465200" y="3916150"/>
            <a:chExt cx="299300" cy="294875"/>
          </a:xfrm>
        </p:grpSpPr>
        <p:sp>
          <p:nvSpPr>
            <p:cNvPr id="7169" name="Google Shape;7169;p14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4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143"/>
          <p:cNvGrpSpPr/>
          <p:nvPr/>
        </p:nvGrpSpPr>
        <p:grpSpPr>
          <a:xfrm>
            <a:off x="7089388" y="2919148"/>
            <a:ext cx="351880" cy="352803"/>
            <a:chOff x="-23615075" y="3148525"/>
            <a:chExt cx="295375" cy="296150"/>
          </a:xfrm>
        </p:grpSpPr>
        <p:sp>
          <p:nvSpPr>
            <p:cNvPr id="7172" name="Google Shape;7172;p14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4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4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4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6" name="Google Shape;7176;p143"/>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7" name="Google Shape;7177;p143"/>
          <p:cNvGrpSpPr/>
          <p:nvPr/>
        </p:nvGrpSpPr>
        <p:grpSpPr>
          <a:xfrm>
            <a:off x="7088911" y="3858427"/>
            <a:ext cx="352833" cy="332194"/>
            <a:chOff x="-23615075" y="3906200"/>
            <a:chExt cx="296175" cy="278850"/>
          </a:xfrm>
        </p:grpSpPr>
        <p:sp>
          <p:nvSpPr>
            <p:cNvPr id="7178" name="Google Shape;7178;p14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4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4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1" name="Google Shape;7181;p143"/>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2" name="Google Shape;7182;p143"/>
          <p:cNvGrpSpPr/>
          <p:nvPr/>
        </p:nvGrpSpPr>
        <p:grpSpPr>
          <a:xfrm>
            <a:off x="6637880" y="1532068"/>
            <a:ext cx="353757" cy="352565"/>
            <a:chOff x="-26980600" y="3175500"/>
            <a:chExt cx="296950" cy="295950"/>
          </a:xfrm>
        </p:grpSpPr>
        <p:sp>
          <p:nvSpPr>
            <p:cNvPr id="7183" name="Google Shape;7183;p14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4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4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6" name="Google Shape;7186;p143"/>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7" name="Google Shape;7187;p143"/>
          <p:cNvGrpSpPr/>
          <p:nvPr/>
        </p:nvGrpSpPr>
        <p:grpSpPr>
          <a:xfrm>
            <a:off x="6638357" y="2470604"/>
            <a:ext cx="352803" cy="289039"/>
            <a:chOff x="-26981375" y="3951875"/>
            <a:chExt cx="296150" cy="242625"/>
          </a:xfrm>
        </p:grpSpPr>
        <p:sp>
          <p:nvSpPr>
            <p:cNvPr id="7188" name="Google Shape;7188;p14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4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4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143"/>
          <p:cNvGrpSpPr/>
          <p:nvPr/>
        </p:nvGrpSpPr>
        <p:grpSpPr>
          <a:xfrm>
            <a:off x="5303399" y="2918195"/>
            <a:ext cx="351910" cy="354710"/>
            <a:chOff x="-25094250" y="3176075"/>
            <a:chExt cx="295400" cy="297750"/>
          </a:xfrm>
        </p:grpSpPr>
        <p:sp>
          <p:nvSpPr>
            <p:cNvPr id="7192" name="Google Shape;7192;p14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4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4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143"/>
          <p:cNvGrpSpPr/>
          <p:nvPr/>
        </p:nvGrpSpPr>
        <p:grpSpPr>
          <a:xfrm>
            <a:off x="5303399" y="3398556"/>
            <a:ext cx="351910" cy="351880"/>
            <a:chOff x="-25094250" y="3547050"/>
            <a:chExt cx="295400" cy="295375"/>
          </a:xfrm>
        </p:grpSpPr>
        <p:sp>
          <p:nvSpPr>
            <p:cNvPr id="7196" name="Google Shape;7196;p14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4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4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4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4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1" name="Google Shape;7201;p143"/>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2" name="Google Shape;7202;p143"/>
          <p:cNvGrpSpPr/>
          <p:nvPr/>
        </p:nvGrpSpPr>
        <p:grpSpPr>
          <a:xfrm>
            <a:off x="7535476" y="2919148"/>
            <a:ext cx="352803" cy="352803"/>
            <a:chOff x="-23245675" y="3148525"/>
            <a:chExt cx="296150" cy="296150"/>
          </a:xfrm>
        </p:grpSpPr>
        <p:sp>
          <p:nvSpPr>
            <p:cNvPr id="7203" name="Google Shape;7203;p14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4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4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6" name="Google Shape;7206;p143"/>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7" name="Google Shape;7207;p143"/>
          <p:cNvGrpSpPr/>
          <p:nvPr/>
        </p:nvGrpSpPr>
        <p:grpSpPr>
          <a:xfrm>
            <a:off x="7535938" y="3848122"/>
            <a:ext cx="351880" cy="352803"/>
            <a:chOff x="-23244900" y="3888100"/>
            <a:chExt cx="295375" cy="296150"/>
          </a:xfrm>
        </p:grpSpPr>
        <p:sp>
          <p:nvSpPr>
            <p:cNvPr id="7208" name="Google Shape;7208;p14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4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4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4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4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4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4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4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4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4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4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9" name="Google Shape;7219;p143"/>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23" name="Shape 7223"/>
        <p:cNvGrpSpPr/>
        <p:nvPr/>
      </p:nvGrpSpPr>
      <p:grpSpPr>
        <a:xfrm>
          <a:off x="0" y="0"/>
          <a:ext cx="0" cy="0"/>
          <a:chOff x="0" y="0"/>
          <a:chExt cx="0" cy="0"/>
        </a:xfrm>
      </p:grpSpPr>
      <p:sp>
        <p:nvSpPr>
          <p:cNvPr id="7224" name="Google Shape;7224;p144"/>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25" name="Google Shape;7225;p144"/>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7226" name="Google Shape;7226;p144"/>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7" name="Google Shape;7227;p144"/>
          <p:cNvGrpSpPr/>
          <p:nvPr/>
        </p:nvGrpSpPr>
        <p:grpSpPr>
          <a:xfrm>
            <a:off x="850004" y="1975418"/>
            <a:ext cx="367261" cy="367261"/>
            <a:chOff x="-65145700" y="3727425"/>
            <a:chExt cx="317425" cy="317425"/>
          </a:xfrm>
        </p:grpSpPr>
        <p:sp>
          <p:nvSpPr>
            <p:cNvPr id="7228" name="Google Shape;7228;p14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4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144"/>
          <p:cNvGrpSpPr/>
          <p:nvPr/>
        </p:nvGrpSpPr>
        <p:grpSpPr>
          <a:xfrm>
            <a:off x="853201" y="2404333"/>
            <a:ext cx="360868" cy="367261"/>
            <a:chOff x="-65144125" y="4094450"/>
            <a:chExt cx="311900" cy="317425"/>
          </a:xfrm>
        </p:grpSpPr>
        <p:sp>
          <p:nvSpPr>
            <p:cNvPr id="7231" name="Google Shape;7231;p14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4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4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4" name="Google Shape;7234;p144"/>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5" name="Google Shape;7235;p144"/>
          <p:cNvGrpSpPr/>
          <p:nvPr/>
        </p:nvGrpSpPr>
        <p:grpSpPr>
          <a:xfrm>
            <a:off x="3056770" y="1975028"/>
            <a:ext cx="370645" cy="368042"/>
            <a:chOff x="-63250675" y="3744075"/>
            <a:chExt cx="320350" cy="318100"/>
          </a:xfrm>
        </p:grpSpPr>
        <p:sp>
          <p:nvSpPr>
            <p:cNvPr id="7236" name="Google Shape;7236;p14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4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4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144"/>
          <p:cNvGrpSpPr/>
          <p:nvPr/>
        </p:nvGrpSpPr>
        <p:grpSpPr>
          <a:xfrm>
            <a:off x="3058462" y="2404333"/>
            <a:ext cx="367261" cy="367261"/>
            <a:chOff x="-63250675" y="4110200"/>
            <a:chExt cx="317425" cy="317425"/>
          </a:xfrm>
        </p:grpSpPr>
        <p:sp>
          <p:nvSpPr>
            <p:cNvPr id="7240" name="Google Shape;7240;p14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4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4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4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4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4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4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4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4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144"/>
          <p:cNvGrpSpPr/>
          <p:nvPr/>
        </p:nvGrpSpPr>
        <p:grpSpPr>
          <a:xfrm>
            <a:off x="1737509" y="2901428"/>
            <a:ext cx="359075" cy="358844"/>
            <a:chOff x="-61351725" y="3372400"/>
            <a:chExt cx="310350" cy="310150"/>
          </a:xfrm>
        </p:grpSpPr>
        <p:sp>
          <p:nvSpPr>
            <p:cNvPr id="7250" name="Google Shape;7250;p14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4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4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144"/>
          <p:cNvGrpSpPr/>
          <p:nvPr/>
        </p:nvGrpSpPr>
        <p:grpSpPr>
          <a:xfrm>
            <a:off x="1733864" y="3364484"/>
            <a:ext cx="366364" cy="333534"/>
            <a:chOff x="-61354875" y="3751050"/>
            <a:chExt cx="316650" cy="288275"/>
          </a:xfrm>
        </p:grpSpPr>
        <p:sp>
          <p:nvSpPr>
            <p:cNvPr id="7254" name="Google Shape;7254;p14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4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4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144"/>
          <p:cNvGrpSpPr/>
          <p:nvPr/>
        </p:nvGrpSpPr>
        <p:grpSpPr>
          <a:xfrm>
            <a:off x="1733864" y="3806124"/>
            <a:ext cx="366364" cy="367290"/>
            <a:chOff x="-61354875" y="4101525"/>
            <a:chExt cx="316650" cy="317450"/>
          </a:xfrm>
        </p:grpSpPr>
        <p:sp>
          <p:nvSpPr>
            <p:cNvPr id="7258" name="Google Shape;7258;p14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4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144"/>
          <p:cNvGrpSpPr/>
          <p:nvPr/>
        </p:nvGrpSpPr>
        <p:grpSpPr>
          <a:xfrm>
            <a:off x="3950299" y="2898000"/>
            <a:ext cx="368157" cy="365699"/>
            <a:chOff x="-59470075" y="3308975"/>
            <a:chExt cx="318200" cy="316075"/>
          </a:xfrm>
        </p:grpSpPr>
        <p:sp>
          <p:nvSpPr>
            <p:cNvPr id="7261" name="Google Shape;7261;p14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4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4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4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4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4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4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4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4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144"/>
          <p:cNvGrpSpPr/>
          <p:nvPr/>
        </p:nvGrpSpPr>
        <p:grpSpPr>
          <a:xfrm>
            <a:off x="1295729" y="1533705"/>
            <a:ext cx="367261" cy="364686"/>
            <a:chOff x="-64781025" y="3361050"/>
            <a:chExt cx="317425" cy="315200"/>
          </a:xfrm>
        </p:grpSpPr>
        <p:sp>
          <p:nvSpPr>
            <p:cNvPr id="7271" name="Google Shape;7271;p14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4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4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4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5" name="Google Shape;7275;p144"/>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44"/>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44"/>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8" name="Google Shape;7278;p144"/>
          <p:cNvGrpSpPr/>
          <p:nvPr/>
        </p:nvGrpSpPr>
        <p:grpSpPr>
          <a:xfrm>
            <a:off x="3500129" y="1975144"/>
            <a:ext cx="382765" cy="367810"/>
            <a:chOff x="-62890750" y="3747425"/>
            <a:chExt cx="330825" cy="317900"/>
          </a:xfrm>
        </p:grpSpPr>
        <p:sp>
          <p:nvSpPr>
            <p:cNvPr id="7279" name="Google Shape;7279;p14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4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4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4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4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4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4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4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4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4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4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4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4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4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144"/>
          <p:cNvGrpSpPr/>
          <p:nvPr/>
        </p:nvGrpSpPr>
        <p:grpSpPr>
          <a:xfrm>
            <a:off x="3507881" y="2404781"/>
            <a:ext cx="367261" cy="366364"/>
            <a:chOff x="-62884425" y="4111775"/>
            <a:chExt cx="317425" cy="316650"/>
          </a:xfrm>
        </p:grpSpPr>
        <p:sp>
          <p:nvSpPr>
            <p:cNvPr id="7294" name="Google Shape;7294;p14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4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144"/>
          <p:cNvGrpSpPr/>
          <p:nvPr/>
        </p:nvGrpSpPr>
        <p:grpSpPr>
          <a:xfrm>
            <a:off x="2180515" y="2900850"/>
            <a:ext cx="365438" cy="360001"/>
            <a:chOff x="-60991775" y="3376900"/>
            <a:chExt cx="315850" cy="311150"/>
          </a:xfrm>
        </p:grpSpPr>
        <p:sp>
          <p:nvSpPr>
            <p:cNvPr id="7297" name="Google Shape;7297;p14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4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4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144"/>
          <p:cNvGrpSpPr/>
          <p:nvPr/>
        </p:nvGrpSpPr>
        <p:grpSpPr>
          <a:xfrm>
            <a:off x="2180052" y="3351714"/>
            <a:ext cx="366364" cy="359075"/>
            <a:chOff x="-60988625" y="3740800"/>
            <a:chExt cx="316650" cy="310350"/>
          </a:xfrm>
        </p:grpSpPr>
        <p:sp>
          <p:nvSpPr>
            <p:cNvPr id="7301" name="Google Shape;7301;p14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4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4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144"/>
          <p:cNvGrpSpPr/>
          <p:nvPr/>
        </p:nvGrpSpPr>
        <p:grpSpPr>
          <a:xfrm>
            <a:off x="2180052" y="3807165"/>
            <a:ext cx="366364" cy="365207"/>
            <a:chOff x="-60987850" y="4100950"/>
            <a:chExt cx="316650" cy="315650"/>
          </a:xfrm>
        </p:grpSpPr>
        <p:sp>
          <p:nvSpPr>
            <p:cNvPr id="7305" name="Google Shape;7305;p14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4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4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4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4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144"/>
          <p:cNvGrpSpPr/>
          <p:nvPr/>
        </p:nvGrpSpPr>
        <p:grpSpPr>
          <a:xfrm>
            <a:off x="3949836" y="3352625"/>
            <a:ext cx="369083" cy="357253"/>
            <a:chOff x="-59447250" y="3706150"/>
            <a:chExt cx="319000" cy="308775"/>
          </a:xfrm>
        </p:grpSpPr>
        <p:sp>
          <p:nvSpPr>
            <p:cNvPr id="7311" name="Google Shape;7311;p14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4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4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4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144"/>
          <p:cNvGrpSpPr/>
          <p:nvPr/>
        </p:nvGrpSpPr>
        <p:grpSpPr>
          <a:xfrm>
            <a:off x="1738564" y="1533936"/>
            <a:ext cx="368186" cy="364224"/>
            <a:chOff x="-64406125" y="3362225"/>
            <a:chExt cx="318225" cy="314800"/>
          </a:xfrm>
        </p:grpSpPr>
        <p:sp>
          <p:nvSpPr>
            <p:cNvPr id="7316" name="Google Shape;7316;p14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4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8" name="Google Shape;7318;p144"/>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9" name="Google Shape;7319;p144"/>
          <p:cNvGrpSpPr/>
          <p:nvPr/>
        </p:nvGrpSpPr>
        <p:grpSpPr>
          <a:xfrm>
            <a:off x="1739027" y="2404781"/>
            <a:ext cx="367261" cy="366364"/>
            <a:chOff x="-64410850" y="4094450"/>
            <a:chExt cx="317425" cy="316650"/>
          </a:xfrm>
        </p:grpSpPr>
        <p:sp>
          <p:nvSpPr>
            <p:cNvPr id="7320" name="Google Shape;7320;p14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4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4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3" name="Google Shape;7323;p144"/>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4" name="Google Shape;7324;p144"/>
          <p:cNvGrpSpPr/>
          <p:nvPr/>
        </p:nvGrpSpPr>
        <p:grpSpPr>
          <a:xfrm>
            <a:off x="3960575" y="1974854"/>
            <a:ext cx="365467" cy="368389"/>
            <a:chOff x="-62516625" y="3743175"/>
            <a:chExt cx="315875" cy="318400"/>
          </a:xfrm>
        </p:grpSpPr>
        <p:sp>
          <p:nvSpPr>
            <p:cNvPr id="7325" name="Google Shape;7325;p14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4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144"/>
          <p:cNvGrpSpPr/>
          <p:nvPr/>
        </p:nvGrpSpPr>
        <p:grpSpPr>
          <a:xfrm>
            <a:off x="3967415" y="2424826"/>
            <a:ext cx="351786" cy="326274"/>
            <a:chOff x="-62511900" y="4129100"/>
            <a:chExt cx="304050" cy="282000"/>
          </a:xfrm>
        </p:grpSpPr>
        <p:sp>
          <p:nvSpPr>
            <p:cNvPr id="7328" name="Google Shape;7328;p14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4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4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4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4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144"/>
          <p:cNvGrpSpPr/>
          <p:nvPr/>
        </p:nvGrpSpPr>
        <p:grpSpPr>
          <a:xfrm>
            <a:off x="2645537" y="2897220"/>
            <a:ext cx="310770" cy="367261"/>
            <a:chOff x="-60597975" y="3367475"/>
            <a:chExt cx="268600" cy="317425"/>
          </a:xfrm>
        </p:grpSpPr>
        <p:sp>
          <p:nvSpPr>
            <p:cNvPr id="7334" name="Google Shape;7334;p14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4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4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4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4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9" name="Google Shape;7339;p144"/>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0" name="Google Shape;7340;p144"/>
          <p:cNvGrpSpPr/>
          <p:nvPr/>
        </p:nvGrpSpPr>
        <p:grpSpPr>
          <a:xfrm>
            <a:off x="2617740" y="3858536"/>
            <a:ext cx="366364" cy="262465"/>
            <a:chOff x="-60621600" y="4145650"/>
            <a:chExt cx="316650" cy="226850"/>
          </a:xfrm>
        </p:grpSpPr>
        <p:sp>
          <p:nvSpPr>
            <p:cNvPr id="7341" name="Google Shape;7341;p14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4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4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144"/>
          <p:cNvGrpSpPr/>
          <p:nvPr/>
        </p:nvGrpSpPr>
        <p:grpSpPr>
          <a:xfrm>
            <a:off x="3954392" y="3807035"/>
            <a:ext cx="359972" cy="365467"/>
            <a:chOff x="-59400775" y="4084200"/>
            <a:chExt cx="311125" cy="315875"/>
          </a:xfrm>
        </p:grpSpPr>
        <p:sp>
          <p:nvSpPr>
            <p:cNvPr id="7345" name="Google Shape;7345;p14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4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4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4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4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4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144"/>
          <p:cNvGrpSpPr/>
          <p:nvPr/>
        </p:nvGrpSpPr>
        <p:grpSpPr>
          <a:xfrm>
            <a:off x="2178486" y="1532866"/>
            <a:ext cx="365438" cy="366364"/>
            <a:chOff x="-64044600" y="3360375"/>
            <a:chExt cx="315850" cy="316650"/>
          </a:xfrm>
        </p:grpSpPr>
        <p:sp>
          <p:nvSpPr>
            <p:cNvPr id="7352" name="Google Shape;7352;p14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4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4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144"/>
          <p:cNvGrpSpPr/>
          <p:nvPr/>
        </p:nvGrpSpPr>
        <p:grpSpPr>
          <a:xfrm>
            <a:off x="2204909" y="1975418"/>
            <a:ext cx="312592" cy="367261"/>
            <a:chOff x="-64022550" y="3727425"/>
            <a:chExt cx="270175" cy="317425"/>
          </a:xfrm>
        </p:grpSpPr>
        <p:sp>
          <p:nvSpPr>
            <p:cNvPr id="7356" name="Google Shape;7356;p14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4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4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144"/>
          <p:cNvGrpSpPr/>
          <p:nvPr/>
        </p:nvGrpSpPr>
        <p:grpSpPr>
          <a:xfrm>
            <a:off x="2229047" y="2404318"/>
            <a:ext cx="264317" cy="367290"/>
            <a:chOff x="-64001300" y="4093650"/>
            <a:chExt cx="228450" cy="317450"/>
          </a:xfrm>
        </p:grpSpPr>
        <p:sp>
          <p:nvSpPr>
            <p:cNvPr id="7360" name="Google Shape;7360;p14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4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4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4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144"/>
          <p:cNvGrpSpPr/>
          <p:nvPr/>
        </p:nvGrpSpPr>
        <p:grpSpPr>
          <a:xfrm>
            <a:off x="848051" y="2897610"/>
            <a:ext cx="359972" cy="366480"/>
            <a:chOff x="-62148800" y="3377700"/>
            <a:chExt cx="311125" cy="316750"/>
          </a:xfrm>
        </p:grpSpPr>
        <p:sp>
          <p:nvSpPr>
            <p:cNvPr id="7365" name="Google Shape;7365;p14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4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144"/>
          <p:cNvGrpSpPr/>
          <p:nvPr/>
        </p:nvGrpSpPr>
        <p:grpSpPr>
          <a:xfrm>
            <a:off x="843958" y="3347607"/>
            <a:ext cx="368157" cy="367290"/>
            <a:chOff x="-62154300" y="3743950"/>
            <a:chExt cx="318200" cy="317450"/>
          </a:xfrm>
        </p:grpSpPr>
        <p:sp>
          <p:nvSpPr>
            <p:cNvPr id="7368" name="Google Shape;7368;p14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4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144"/>
          <p:cNvGrpSpPr/>
          <p:nvPr/>
        </p:nvGrpSpPr>
        <p:grpSpPr>
          <a:xfrm>
            <a:off x="843944" y="3806587"/>
            <a:ext cx="368186" cy="366364"/>
            <a:chOff x="-62151950" y="4111775"/>
            <a:chExt cx="318225" cy="316650"/>
          </a:xfrm>
        </p:grpSpPr>
        <p:sp>
          <p:nvSpPr>
            <p:cNvPr id="7371" name="Google Shape;7371;p14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4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4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4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144"/>
          <p:cNvGrpSpPr/>
          <p:nvPr/>
        </p:nvGrpSpPr>
        <p:grpSpPr>
          <a:xfrm>
            <a:off x="3062568" y="2897133"/>
            <a:ext cx="368157" cy="367434"/>
            <a:chOff x="-60254550" y="3367325"/>
            <a:chExt cx="318200" cy="317575"/>
          </a:xfrm>
        </p:grpSpPr>
        <p:sp>
          <p:nvSpPr>
            <p:cNvPr id="7376" name="Google Shape;7376;p14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4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4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4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144"/>
          <p:cNvGrpSpPr/>
          <p:nvPr/>
        </p:nvGrpSpPr>
        <p:grpSpPr>
          <a:xfrm>
            <a:off x="3063465" y="3348127"/>
            <a:ext cx="366364" cy="366248"/>
            <a:chOff x="-60255350" y="3733825"/>
            <a:chExt cx="316650" cy="316550"/>
          </a:xfrm>
        </p:grpSpPr>
        <p:sp>
          <p:nvSpPr>
            <p:cNvPr id="7381" name="Google Shape;7381;p14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4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4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4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4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4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4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144"/>
          <p:cNvGrpSpPr/>
          <p:nvPr/>
        </p:nvGrpSpPr>
        <p:grpSpPr>
          <a:xfrm>
            <a:off x="3091262" y="3807035"/>
            <a:ext cx="310770" cy="365467"/>
            <a:chOff x="-60232500" y="4101525"/>
            <a:chExt cx="268600" cy="315875"/>
          </a:xfrm>
        </p:grpSpPr>
        <p:sp>
          <p:nvSpPr>
            <p:cNvPr id="7389" name="Google Shape;7389;p14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4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1" name="Google Shape;7391;p144"/>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2" name="Google Shape;7392;p144"/>
          <p:cNvGrpSpPr/>
          <p:nvPr/>
        </p:nvGrpSpPr>
        <p:grpSpPr>
          <a:xfrm>
            <a:off x="2624262" y="1532866"/>
            <a:ext cx="368186" cy="366364"/>
            <a:chOff x="-63679950" y="3360375"/>
            <a:chExt cx="318225" cy="316650"/>
          </a:xfrm>
        </p:grpSpPr>
        <p:sp>
          <p:nvSpPr>
            <p:cNvPr id="7393" name="Google Shape;7393;p14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4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4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4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7" name="Google Shape;7397;p144"/>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8" name="Google Shape;7398;p144"/>
          <p:cNvGrpSpPr/>
          <p:nvPr/>
        </p:nvGrpSpPr>
        <p:grpSpPr>
          <a:xfrm>
            <a:off x="2622889" y="2404203"/>
            <a:ext cx="370934" cy="367521"/>
            <a:chOff x="-63679950" y="4093450"/>
            <a:chExt cx="320600" cy="317650"/>
          </a:xfrm>
        </p:grpSpPr>
        <p:sp>
          <p:nvSpPr>
            <p:cNvPr id="7399" name="Google Shape;7399;p14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4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4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144"/>
          <p:cNvGrpSpPr/>
          <p:nvPr/>
        </p:nvGrpSpPr>
        <p:grpSpPr>
          <a:xfrm>
            <a:off x="1283006" y="2897205"/>
            <a:ext cx="366364" cy="367290"/>
            <a:chOff x="-61784125" y="3377700"/>
            <a:chExt cx="316650" cy="317450"/>
          </a:xfrm>
        </p:grpSpPr>
        <p:sp>
          <p:nvSpPr>
            <p:cNvPr id="7403" name="Google Shape;7403;p14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4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4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4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4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4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4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144"/>
          <p:cNvGrpSpPr/>
          <p:nvPr/>
        </p:nvGrpSpPr>
        <p:grpSpPr>
          <a:xfrm>
            <a:off x="1283006" y="3347607"/>
            <a:ext cx="366364" cy="367290"/>
            <a:chOff x="-61783350" y="3743950"/>
            <a:chExt cx="316650" cy="317450"/>
          </a:xfrm>
        </p:grpSpPr>
        <p:sp>
          <p:nvSpPr>
            <p:cNvPr id="7411" name="Google Shape;7411;p14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4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3" name="Google Shape;7413;p144"/>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44"/>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44"/>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6" name="Google Shape;7416;p144"/>
          <p:cNvGrpSpPr/>
          <p:nvPr/>
        </p:nvGrpSpPr>
        <p:grpSpPr>
          <a:xfrm>
            <a:off x="3504430" y="3807440"/>
            <a:ext cx="369112" cy="364657"/>
            <a:chOff x="-59869425" y="4102225"/>
            <a:chExt cx="319025" cy="315175"/>
          </a:xfrm>
        </p:grpSpPr>
        <p:sp>
          <p:nvSpPr>
            <p:cNvPr id="7417" name="Google Shape;7417;p14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4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4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4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144"/>
          <p:cNvGrpSpPr/>
          <p:nvPr/>
        </p:nvGrpSpPr>
        <p:grpSpPr>
          <a:xfrm>
            <a:off x="2623233" y="4276262"/>
            <a:ext cx="366364" cy="365467"/>
            <a:chOff x="-59029025" y="3711650"/>
            <a:chExt cx="316650" cy="315875"/>
          </a:xfrm>
        </p:grpSpPr>
        <p:sp>
          <p:nvSpPr>
            <p:cNvPr id="7422" name="Google Shape;7422;p14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4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4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4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4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4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4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144"/>
          <p:cNvGrpSpPr/>
          <p:nvPr/>
        </p:nvGrpSpPr>
        <p:grpSpPr>
          <a:xfrm>
            <a:off x="4859311" y="1532317"/>
            <a:ext cx="351940" cy="348188"/>
            <a:chOff x="581525" y="3254850"/>
            <a:chExt cx="297750" cy="294575"/>
          </a:xfrm>
        </p:grpSpPr>
        <p:sp>
          <p:nvSpPr>
            <p:cNvPr id="7430" name="Google Shape;7430;p14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4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4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144"/>
          <p:cNvGrpSpPr/>
          <p:nvPr/>
        </p:nvGrpSpPr>
        <p:grpSpPr>
          <a:xfrm>
            <a:off x="4858380" y="1971253"/>
            <a:ext cx="353802" cy="351497"/>
            <a:chOff x="580725" y="3617925"/>
            <a:chExt cx="299325" cy="297375"/>
          </a:xfrm>
        </p:grpSpPr>
        <p:sp>
          <p:nvSpPr>
            <p:cNvPr id="7434" name="Google Shape;7434;p14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4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4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4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4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144"/>
          <p:cNvGrpSpPr/>
          <p:nvPr/>
        </p:nvGrpSpPr>
        <p:grpSpPr>
          <a:xfrm>
            <a:off x="4860242" y="2418443"/>
            <a:ext cx="350079" cy="350079"/>
            <a:chOff x="583100" y="3982600"/>
            <a:chExt cx="296175" cy="296175"/>
          </a:xfrm>
        </p:grpSpPr>
        <p:sp>
          <p:nvSpPr>
            <p:cNvPr id="7440" name="Google Shape;7440;p14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4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4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4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4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4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4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144"/>
          <p:cNvGrpSpPr/>
          <p:nvPr/>
        </p:nvGrpSpPr>
        <p:grpSpPr>
          <a:xfrm>
            <a:off x="7092856" y="1532067"/>
            <a:ext cx="307231" cy="348690"/>
            <a:chOff x="2423775" y="3226875"/>
            <a:chExt cx="259925" cy="295000"/>
          </a:xfrm>
        </p:grpSpPr>
        <p:sp>
          <p:nvSpPr>
            <p:cNvPr id="7448" name="Google Shape;7448;p14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4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4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144"/>
          <p:cNvGrpSpPr/>
          <p:nvPr/>
        </p:nvGrpSpPr>
        <p:grpSpPr>
          <a:xfrm>
            <a:off x="7070043" y="1973352"/>
            <a:ext cx="352857" cy="347301"/>
            <a:chOff x="2404875" y="3592725"/>
            <a:chExt cx="298525" cy="293825"/>
          </a:xfrm>
        </p:grpSpPr>
        <p:sp>
          <p:nvSpPr>
            <p:cNvPr id="7452" name="Google Shape;7452;p14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4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4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144"/>
          <p:cNvGrpSpPr/>
          <p:nvPr/>
        </p:nvGrpSpPr>
        <p:grpSpPr>
          <a:xfrm>
            <a:off x="7070974" y="2418917"/>
            <a:ext cx="350995" cy="349133"/>
            <a:chOff x="2404875" y="3955825"/>
            <a:chExt cx="296950" cy="295375"/>
          </a:xfrm>
        </p:grpSpPr>
        <p:sp>
          <p:nvSpPr>
            <p:cNvPr id="7456" name="Google Shape;7456;p14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4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4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4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144"/>
          <p:cNvGrpSpPr/>
          <p:nvPr/>
        </p:nvGrpSpPr>
        <p:grpSpPr>
          <a:xfrm>
            <a:off x="5764954" y="2883111"/>
            <a:ext cx="349163" cy="350079"/>
            <a:chOff x="4263650" y="3235150"/>
            <a:chExt cx="295400" cy="296175"/>
          </a:xfrm>
        </p:grpSpPr>
        <p:sp>
          <p:nvSpPr>
            <p:cNvPr id="7461" name="Google Shape;7461;p14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4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4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4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4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144"/>
          <p:cNvGrpSpPr/>
          <p:nvPr/>
        </p:nvGrpSpPr>
        <p:grpSpPr>
          <a:xfrm>
            <a:off x="5762634" y="3342272"/>
            <a:ext cx="353802" cy="327739"/>
            <a:chOff x="4266025" y="3609275"/>
            <a:chExt cx="299325" cy="277275"/>
          </a:xfrm>
        </p:grpSpPr>
        <p:sp>
          <p:nvSpPr>
            <p:cNvPr id="7467" name="Google Shape;7467;p14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4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144"/>
          <p:cNvGrpSpPr/>
          <p:nvPr/>
        </p:nvGrpSpPr>
        <p:grpSpPr>
          <a:xfrm>
            <a:off x="5763092" y="3807659"/>
            <a:ext cx="352886" cy="349133"/>
            <a:chOff x="4263650" y="3963700"/>
            <a:chExt cx="298550" cy="295375"/>
          </a:xfrm>
        </p:grpSpPr>
        <p:sp>
          <p:nvSpPr>
            <p:cNvPr id="7470" name="Google Shape;7470;p14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4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4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4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4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4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4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144"/>
          <p:cNvGrpSpPr/>
          <p:nvPr/>
        </p:nvGrpSpPr>
        <p:grpSpPr>
          <a:xfrm>
            <a:off x="8041429" y="2883111"/>
            <a:ext cx="226264" cy="350079"/>
            <a:chOff x="6164975" y="3211525"/>
            <a:chExt cx="191425" cy="296175"/>
          </a:xfrm>
        </p:grpSpPr>
        <p:sp>
          <p:nvSpPr>
            <p:cNvPr id="7478" name="Google Shape;7478;p14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4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4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4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4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4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4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144"/>
          <p:cNvGrpSpPr/>
          <p:nvPr/>
        </p:nvGrpSpPr>
        <p:grpSpPr>
          <a:xfrm>
            <a:off x="5303466" y="1531387"/>
            <a:ext cx="352886" cy="350049"/>
            <a:chOff x="946175" y="3253275"/>
            <a:chExt cx="298550" cy="296150"/>
          </a:xfrm>
        </p:grpSpPr>
        <p:sp>
          <p:nvSpPr>
            <p:cNvPr id="7486" name="Google Shape;7486;p14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4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4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4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4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144"/>
          <p:cNvGrpSpPr/>
          <p:nvPr/>
        </p:nvGrpSpPr>
        <p:grpSpPr>
          <a:xfrm>
            <a:off x="5304397" y="1973351"/>
            <a:ext cx="351024" cy="347301"/>
            <a:chOff x="946175" y="3619500"/>
            <a:chExt cx="296975" cy="293825"/>
          </a:xfrm>
        </p:grpSpPr>
        <p:sp>
          <p:nvSpPr>
            <p:cNvPr id="7492" name="Google Shape;7492;p14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4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4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4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4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4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144"/>
          <p:cNvGrpSpPr/>
          <p:nvPr/>
        </p:nvGrpSpPr>
        <p:grpSpPr>
          <a:xfrm>
            <a:off x="5303939" y="2417985"/>
            <a:ext cx="351940" cy="350995"/>
            <a:chOff x="944600" y="3981825"/>
            <a:chExt cx="297750" cy="296950"/>
          </a:xfrm>
        </p:grpSpPr>
        <p:sp>
          <p:nvSpPr>
            <p:cNvPr id="7499" name="Google Shape;7499;p14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4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4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4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144"/>
          <p:cNvGrpSpPr/>
          <p:nvPr/>
        </p:nvGrpSpPr>
        <p:grpSpPr>
          <a:xfrm>
            <a:off x="7520875" y="1531845"/>
            <a:ext cx="350079" cy="349133"/>
            <a:chOff x="2768750" y="3227275"/>
            <a:chExt cx="296175" cy="295375"/>
          </a:xfrm>
        </p:grpSpPr>
        <p:sp>
          <p:nvSpPr>
            <p:cNvPr id="7504" name="Google Shape;7504;p14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4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4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4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4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4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4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4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144"/>
          <p:cNvGrpSpPr/>
          <p:nvPr/>
        </p:nvGrpSpPr>
        <p:grpSpPr>
          <a:xfrm>
            <a:off x="7541826" y="1972717"/>
            <a:ext cx="308177" cy="348572"/>
            <a:chOff x="2786075" y="3591800"/>
            <a:chExt cx="260725" cy="294900"/>
          </a:xfrm>
        </p:grpSpPr>
        <p:sp>
          <p:nvSpPr>
            <p:cNvPr id="7513" name="Google Shape;7513;p14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4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4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4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4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144"/>
          <p:cNvGrpSpPr/>
          <p:nvPr/>
        </p:nvGrpSpPr>
        <p:grpSpPr>
          <a:xfrm>
            <a:off x="7582324" y="2418444"/>
            <a:ext cx="227180" cy="350079"/>
            <a:chOff x="2819150" y="3955025"/>
            <a:chExt cx="192200" cy="296175"/>
          </a:xfrm>
        </p:grpSpPr>
        <p:sp>
          <p:nvSpPr>
            <p:cNvPr id="7519" name="Google Shape;7519;p14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4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4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4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144"/>
          <p:cNvGrpSpPr/>
          <p:nvPr/>
        </p:nvGrpSpPr>
        <p:grpSpPr>
          <a:xfrm>
            <a:off x="6206097" y="2884042"/>
            <a:ext cx="349133" cy="348217"/>
            <a:chOff x="4629125" y="3235150"/>
            <a:chExt cx="295375" cy="294600"/>
          </a:xfrm>
        </p:grpSpPr>
        <p:sp>
          <p:nvSpPr>
            <p:cNvPr id="7524" name="Google Shape;7524;p14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4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4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4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4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144"/>
          <p:cNvGrpSpPr/>
          <p:nvPr/>
        </p:nvGrpSpPr>
        <p:grpSpPr>
          <a:xfrm>
            <a:off x="6206082" y="3331575"/>
            <a:ext cx="349163" cy="349133"/>
            <a:chOff x="4628325" y="3599825"/>
            <a:chExt cx="295400" cy="295375"/>
          </a:xfrm>
        </p:grpSpPr>
        <p:sp>
          <p:nvSpPr>
            <p:cNvPr id="7530" name="Google Shape;7530;p14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4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4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4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4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4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4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4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4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4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4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4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144"/>
          <p:cNvGrpSpPr/>
          <p:nvPr/>
        </p:nvGrpSpPr>
        <p:grpSpPr>
          <a:xfrm>
            <a:off x="6227033" y="3807186"/>
            <a:ext cx="307261" cy="350079"/>
            <a:chOff x="4645650" y="3962900"/>
            <a:chExt cx="259950" cy="296175"/>
          </a:xfrm>
        </p:grpSpPr>
        <p:sp>
          <p:nvSpPr>
            <p:cNvPr id="7543" name="Google Shape;7543;p14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4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4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4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4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4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144"/>
          <p:cNvGrpSpPr/>
          <p:nvPr/>
        </p:nvGrpSpPr>
        <p:grpSpPr>
          <a:xfrm>
            <a:off x="7979994" y="3332048"/>
            <a:ext cx="349133" cy="348188"/>
            <a:chOff x="6143725" y="3582500"/>
            <a:chExt cx="295375" cy="294575"/>
          </a:xfrm>
        </p:grpSpPr>
        <p:sp>
          <p:nvSpPr>
            <p:cNvPr id="7550" name="Google Shape;7550;p14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4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4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4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4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4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4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144"/>
          <p:cNvGrpSpPr/>
          <p:nvPr/>
        </p:nvGrpSpPr>
        <p:grpSpPr>
          <a:xfrm>
            <a:off x="5748820" y="1531387"/>
            <a:ext cx="350995" cy="350049"/>
            <a:chOff x="1310075" y="3253275"/>
            <a:chExt cx="296950" cy="296150"/>
          </a:xfrm>
        </p:grpSpPr>
        <p:sp>
          <p:nvSpPr>
            <p:cNvPr id="7558" name="Google Shape;7558;p14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4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4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1" name="Google Shape;7561;p144"/>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2" name="Google Shape;7562;p144"/>
          <p:cNvGrpSpPr/>
          <p:nvPr/>
        </p:nvGrpSpPr>
        <p:grpSpPr>
          <a:xfrm>
            <a:off x="5748347" y="2417646"/>
            <a:ext cx="351941" cy="351675"/>
            <a:chOff x="1310075" y="3980250"/>
            <a:chExt cx="297750" cy="297525"/>
          </a:xfrm>
        </p:grpSpPr>
        <p:sp>
          <p:nvSpPr>
            <p:cNvPr id="7563" name="Google Shape;7563;p14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4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4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4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144"/>
          <p:cNvGrpSpPr/>
          <p:nvPr/>
        </p:nvGrpSpPr>
        <p:grpSpPr>
          <a:xfrm>
            <a:off x="8013136" y="1531845"/>
            <a:ext cx="266305" cy="349133"/>
            <a:chOff x="3167275" y="3227275"/>
            <a:chExt cx="225300" cy="295375"/>
          </a:xfrm>
        </p:grpSpPr>
        <p:sp>
          <p:nvSpPr>
            <p:cNvPr id="7568" name="Google Shape;7568;p14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4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4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4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4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3" name="Google Shape;7573;p144"/>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4" name="Google Shape;7574;p144"/>
          <p:cNvGrpSpPr/>
          <p:nvPr/>
        </p:nvGrpSpPr>
        <p:grpSpPr>
          <a:xfrm>
            <a:off x="7970318" y="2418902"/>
            <a:ext cx="351940" cy="349163"/>
            <a:chOff x="3133425" y="3955025"/>
            <a:chExt cx="297750" cy="295400"/>
          </a:xfrm>
        </p:grpSpPr>
        <p:sp>
          <p:nvSpPr>
            <p:cNvPr id="7575" name="Google Shape;7575;p14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4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4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144"/>
          <p:cNvGrpSpPr/>
          <p:nvPr/>
        </p:nvGrpSpPr>
        <p:grpSpPr>
          <a:xfrm>
            <a:off x="6650491" y="2882490"/>
            <a:ext cx="350079" cy="351320"/>
            <a:chOff x="4991425" y="3234750"/>
            <a:chExt cx="296175" cy="297225"/>
          </a:xfrm>
        </p:grpSpPr>
        <p:sp>
          <p:nvSpPr>
            <p:cNvPr id="7579" name="Google Shape;7579;p14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4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4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4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4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4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144"/>
          <p:cNvGrpSpPr/>
          <p:nvPr/>
        </p:nvGrpSpPr>
        <p:grpSpPr>
          <a:xfrm>
            <a:off x="6650491" y="3352053"/>
            <a:ext cx="350079" cy="308177"/>
            <a:chOff x="4991425" y="3617150"/>
            <a:chExt cx="296175" cy="260725"/>
          </a:xfrm>
        </p:grpSpPr>
        <p:sp>
          <p:nvSpPr>
            <p:cNvPr id="7586" name="Google Shape;7586;p14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4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4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4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4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4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4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144"/>
          <p:cNvGrpSpPr/>
          <p:nvPr/>
        </p:nvGrpSpPr>
        <p:grpSpPr>
          <a:xfrm>
            <a:off x="6727764" y="3807644"/>
            <a:ext cx="195532" cy="349163"/>
            <a:chOff x="5056800" y="3962900"/>
            <a:chExt cx="165425" cy="295400"/>
          </a:xfrm>
        </p:grpSpPr>
        <p:sp>
          <p:nvSpPr>
            <p:cNvPr id="7594" name="Google Shape;7594;p14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4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4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144"/>
          <p:cNvGrpSpPr/>
          <p:nvPr/>
        </p:nvGrpSpPr>
        <p:grpSpPr>
          <a:xfrm>
            <a:off x="7979062" y="3807660"/>
            <a:ext cx="350995" cy="349133"/>
            <a:chOff x="6168925" y="3936925"/>
            <a:chExt cx="296950" cy="295375"/>
          </a:xfrm>
        </p:grpSpPr>
        <p:sp>
          <p:nvSpPr>
            <p:cNvPr id="7598" name="Google Shape;7598;p14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4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4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4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4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4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144"/>
          <p:cNvGrpSpPr/>
          <p:nvPr/>
        </p:nvGrpSpPr>
        <p:grpSpPr>
          <a:xfrm>
            <a:off x="6192756" y="1531845"/>
            <a:ext cx="348188" cy="349133"/>
            <a:chOff x="1674750" y="3254050"/>
            <a:chExt cx="294575" cy="295375"/>
          </a:xfrm>
        </p:grpSpPr>
        <p:sp>
          <p:nvSpPr>
            <p:cNvPr id="7605" name="Google Shape;7605;p14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4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4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144"/>
          <p:cNvGrpSpPr/>
          <p:nvPr/>
        </p:nvGrpSpPr>
        <p:grpSpPr>
          <a:xfrm>
            <a:off x="6207177" y="1972435"/>
            <a:ext cx="319347" cy="349133"/>
            <a:chOff x="1687350" y="3618725"/>
            <a:chExt cx="270175" cy="295375"/>
          </a:xfrm>
        </p:grpSpPr>
        <p:sp>
          <p:nvSpPr>
            <p:cNvPr id="7609" name="Google Shape;7609;p14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4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4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144"/>
          <p:cNvGrpSpPr/>
          <p:nvPr/>
        </p:nvGrpSpPr>
        <p:grpSpPr>
          <a:xfrm>
            <a:off x="6190880" y="2418916"/>
            <a:ext cx="351940" cy="349133"/>
            <a:chOff x="1672375" y="3982600"/>
            <a:chExt cx="297750" cy="295375"/>
          </a:xfrm>
        </p:grpSpPr>
        <p:sp>
          <p:nvSpPr>
            <p:cNvPr id="7613" name="Google Shape;7613;p14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4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4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144"/>
          <p:cNvGrpSpPr/>
          <p:nvPr/>
        </p:nvGrpSpPr>
        <p:grpSpPr>
          <a:xfrm>
            <a:off x="4882872" y="2883111"/>
            <a:ext cx="350079" cy="350079"/>
            <a:chOff x="3497300" y="3227275"/>
            <a:chExt cx="296175" cy="296175"/>
          </a:xfrm>
        </p:grpSpPr>
        <p:sp>
          <p:nvSpPr>
            <p:cNvPr id="7617" name="Google Shape;7617;p14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4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4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4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4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4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4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4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144"/>
          <p:cNvGrpSpPr/>
          <p:nvPr/>
        </p:nvGrpSpPr>
        <p:grpSpPr>
          <a:xfrm>
            <a:off x="4883345" y="3332506"/>
            <a:ext cx="349133" cy="347272"/>
            <a:chOff x="3497300" y="3591950"/>
            <a:chExt cx="295375" cy="293800"/>
          </a:xfrm>
        </p:grpSpPr>
        <p:sp>
          <p:nvSpPr>
            <p:cNvPr id="7626" name="Google Shape;7626;p14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4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4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4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4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4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4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4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144"/>
          <p:cNvGrpSpPr/>
          <p:nvPr/>
        </p:nvGrpSpPr>
        <p:grpSpPr>
          <a:xfrm>
            <a:off x="4883345" y="3807644"/>
            <a:ext cx="349133" cy="349163"/>
            <a:chOff x="3497300" y="3955025"/>
            <a:chExt cx="295375" cy="295400"/>
          </a:xfrm>
        </p:grpSpPr>
        <p:sp>
          <p:nvSpPr>
            <p:cNvPr id="7635" name="Google Shape;7635;p14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4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4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144"/>
          <p:cNvGrpSpPr/>
          <p:nvPr/>
        </p:nvGrpSpPr>
        <p:grpSpPr>
          <a:xfrm>
            <a:off x="7107917" y="2883835"/>
            <a:ext cx="327739" cy="348631"/>
            <a:chOff x="5364750" y="3235150"/>
            <a:chExt cx="277275" cy="294950"/>
          </a:xfrm>
        </p:grpSpPr>
        <p:sp>
          <p:nvSpPr>
            <p:cNvPr id="7639" name="Google Shape;7639;p14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4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4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4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4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4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4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4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144"/>
          <p:cNvGrpSpPr/>
          <p:nvPr/>
        </p:nvGrpSpPr>
        <p:grpSpPr>
          <a:xfrm>
            <a:off x="7096274" y="3330171"/>
            <a:ext cx="351024" cy="351940"/>
            <a:chOff x="5355300" y="3598250"/>
            <a:chExt cx="296975" cy="297750"/>
          </a:xfrm>
        </p:grpSpPr>
        <p:sp>
          <p:nvSpPr>
            <p:cNvPr id="7648" name="Google Shape;7648;p14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4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4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4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4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4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4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4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144"/>
          <p:cNvGrpSpPr/>
          <p:nvPr/>
        </p:nvGrpSpPr>
        <p:grpSpPr>
          <a:xfrm>
            <a:off x="7100470" y="3869093"/>
            <a:ext cx="342632" cy="226264"/>
            <a:chOff x="5358450" y="4015675"/>
            <a:chExt cx="289875" cy="191425"/>
          </a:xfrm>
        </p:grpSpPr>
        <p:sp>
          <p:nvSpPr>
            <p:cNvPr id="7657" name="Google Shape;7657;p14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4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4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4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144"/>
          <p:cNvGrpSpPr/>
          <p:nvPr/>
        </p:nvGrpSpPr>
        <p:grpSpPr>
          <a:xfrm>
            <a:off x="6226953" y="4251624"/>
            <a:ext cx="351024" cy="325464"/>
            <a:chOff x="6543825" y="3202075"/>
            <a:chExt cx="296975" cy="275350"/>
          </a:xfrm>
        </p:grpSpPr>
        <p:sp>
          <p:nvSpPr>
            <p:cNvPr id="7662" name="Google Shape;7662;p14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4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4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4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4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4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4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144"/>
          <p:cNvGrpSpPr/>
          <p:nvPr/>
        </p:nvGrpSpPr>
        <p:grpSpPr>
          <a:xfrm>
            <a:off x="6633934" y="1531372"/>
            <a:ext cx="350079" cy="350079"/>
            <a:chOff x="2037825" y="3254050"/>
            <a:chExt cx="296175" cy="296175"/>
          </a:xfrm>
        </p:grpSpPr>
        <p:sp>
          <p:nvSpPr>
            <p:cNvPr id="7670" name="Google Shape;7670;p14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4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4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4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4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4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144"/>
          <p:cNvGrpSpPr/>
          <p:nvPr/>
        </p:nvGrpSpPr>
        <p:grpSpPr>
          <a:xfrm>
            <a:off x="6632072" y="1972539"/>
            <a:ext cx="353802" cy="348926"/>
            <a:chOff x="2034675" y="3617925"/>
            <a:chExt cx="299325" cy="295200"/>
          </a:xfrm>
        </p:grpSpPr>
        <p:sp>
          <p:nvSpPr>
            <p:cNvPr id="7677" name="Google Shape;7677;p14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4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4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4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4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144"/>
          <p:cNvGrpSpPr/>
          <p:nvPr/>
        </p:nvGrpSpPr>
        <p:grpSpPr>
          <a:xfrm>
            <a:off x="6633934" y="2418916"/>
            <a:ext cx="350079" cy="349133"/>
            <a:chOff x="2037825" y="3981825"/>
            <a:chExt cx="296175" cy="295375"/>
          </a:xfrm>
        </p:grpSpPr>
        <p:sp>
          <p:nvSpPr>
            <p:cNvPr id="7683" name="Google Shape;7683;p14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4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4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144"/>
          <p:cNvGrpSpPr/>
          <p:nvPr/>
        </p:nvGrpSpPr>
        <p:grpSpPr>
          <a:xfrm>
            <a:off x="5318952" y="2915232"/>
            <a:ext cx="350079" cy="285837"/>
            <a:chOff x="3860400" y="3254050"/>
            <a:chExt cx="296175" cy="241825"/>
          </a:xfrm>
        </p:grpSpPr>
        <p:sp>
          <p:nvSpPr>
            <p:cNvPr id="7687" name="Google Shape;7687;p14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4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4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4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4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4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4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144"/>
          <p:cNvGrpSpPr/>
          <p:nvPr/>
        </p:nvGrpSpPr>
        <p:grpSpPr>
          <a:xfrm>
            <a:off x="5318479" y="3331102"/>
            <a:ext cx="351024" cy="350079"/>
            <a:chOff x="3859600" y="3591950"/>
            <a:chExt cx="296975" cy="296175"/>
          </a:xfrm>
        </p:grpSpPr>
        <p:sp>
          <p:nvSpPr>
            <p:cNvPr id="7695" name="Google Shape;7695;p14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4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4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144"/>
          <p:cNvGrpSpPr/>
          <p:nvPr/>
        </p:nvGrpSpPr>
        <p:grpSpPr>
          <a:xfrm>
            <a:off x="5318952" y="3807186"/>
            <a:ext cx="350079" cy="350079"/>
            <a:chOff x="3860400" y="3955025"/>
            <a:chExt cx="296175" cy="296175"/>
          </a:xfrm>
        </p:grpSpPr>
        <p:sp>
          <p:nvSpPr>
            <p:cNvPr id="7699" name="Google Shape;7699;p14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4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4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4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4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144"/>
          <p:cNvGrpSpPr/>
          <p:nvPr/>
        </p:nvGrpSpPr>
        <p:grpSpPr>
          <a:xfrm>
            <a:off x="7534167" y="2883584"/>
            <a:ext cx="355664" cy="349133"/>
            <a:chOff x="5716825" y="3235950"/>
            <a:chExt cx="300900" cy="295375"/>
          </a:xfrm>
        </p:grpSpPr>
        <p:sp>
          <p:nvSpPr>
            <p:cNvPr id="7705" name="Google Shape;7705;p14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4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4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4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144"/>
          <p:cNvGrpSpPr/>
          <p:nvPr/>
        </p:nvGrpSpPr>
        <p:grpSpPr>
          <a:xfrm>
            <a:off x="7547199" y="3342272"/>
            <a:ext cx="329601" cy="327739"/>
            <a:chOff x="5727850" y="3609275"/>
            <a:chExt cx="278850" cy="277275"/>
          </a:xfrm>
        </p:grpSpPr>
        <p:sp>
          <p:nvSpPr>
            <p:cNvPr id="7710" name="Google Shape;7710;p14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4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4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4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4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144"/>
          <p:cNvGrpSpPr/>
          <p:nvPr/>
        </p:nvGrpSpPr>
        <p:grpSpPr>
          <a:xfrm>
            <a:off x="7558383" y="3807659"/>
            <a:ext cx="307231" cy="349133"/>
            <a:chOff x="5736525" y="3963700"/>
            <a:chExt cx="259925" cy="295375"/>
          </a:xfrm>
        </p:grpSpPr>
        <p:sp>
          <p:nvSpPr>
            <p:cNvPr id="7716" name="Google Shape;7716;p14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4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4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4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4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4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4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144"/>
          <p:cNvGrpSpPr/>
          <p:nvPr/>
        </p:nvGrpSpPr>
        <p:grpSpPr>
          <a:xfrm>
            <a:off x="6649963" y="4256985"/>
            <a:ext cx="351024" cy="350079"/>
            <a:chOff x="6553275" y="3604550"/>
            <a:chExt cx="296975" cy="296175"/>
          </a:xfrm>
        </p:grpSpPr>
        <p:sp>
          <p:nvSpPr>
            <p:cNvPr id="7724" name="Google Shape;7724;p14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4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4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4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4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4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33" name="Shape 7733"/>
        <p:cNvGrpSpPr/>
        <p:nvPr/>
      </p:nvGrpSpPr>
      <p:grpSpPr>
        <a:xfrm>
          <a:off x="0" y="0"/>
          <a:ext cx="0" cy="0"/>
          <a:chOff x="0" y="0"/>
          <a:chExt cx="0" cy="0"/>
        </a:xfrm>
      </p:grpSpPr>
      <p:sp>
        <p:nvSpPr>
          <p:cNvPr id="7734" name="Google Shape;7734;p14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5" name="Google Shape;7735;p14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736" name="Google Shape;7736;p145"/>
          <p:cNvGrpSpPr/>
          <p:nvPr/>
        </p:nvGrpSpPr>
        <p:grpSpPr>
          <a:xfrm>
            <a:off x="877057" y="1532946"/>
            <a:ext cx="294401" cy="353645"/>
            <a:chOff x="-35814600" y="3202075"/>
            <a:chExt cx="242625" cy="291450"/>
          </a:xfrm>
        </p:grpSpPr>
        <p:sp>
          <p:nvSpPr>
            <p:cNvPr id="7737" name="Google Shape;7737;p14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4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4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4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4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4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4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145"/>
          <p:cNvGrpSpPr/>
          <p:nvPr/>
        </p:nvGrpSpPr>
        <p:grpSpPr>
          <a:xfrm>
            <a:off x="847435" y="1973866"/>
            <a:ext cx="353645" cy="353888"/>
            <a:chOff x="-35839800" y="3561025"/>
            <a:chExt cx="291450" cy="291650"/>
          </a:xfrm>
        </p:grpSpPr>
        <p:sp>
          <p:nvSpPr>
            <p:cNvPr id="7745" name="Google Shape;7745;p14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4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4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4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4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4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4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2" name="Google Shape;7752;p145"/>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3" name="Google Shape;7753;p145"/>
          <p:cNvGrpSpPr/>
          <p:nvPr/>
        </p:nvGrpSpPr>
        <p:grpSpPr>
          <a:xfrm>
            <a:off x="3084980" y="1532946"/>
            <a:ext cx="353645" cy="353645"/>
            <a:chOff x="-34003850" y="3227275"/>
            <a:chExt cx="291450" cy="291450"/>
          </a:xfrm>
        </p:grpSpPr>
        <p:sp>
          <p:nvSpPr>
            <p:cNvPr id="7754" name="Google Shape;7754;p14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4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4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4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4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145"/>
          <p:cNvGrpSpPr/>
          <p:nvPr/>
        </p:nvGrpSpPr>
        <p:grpSpPr>
          <a:xfrm>
            <a:off x="3084510" y="1973638"/>
            <a:ext cx="354586" cy="354343"/>
            <a:chOff x="-34004625" y="3585850"/>
            <a:chExt cx="292225" cy="292025"/>
          </a:xfrm>
        </p:grpSpPr>
        <p:sp>
          <p:nvSpPr>
            <p:cNvPr id="7760" name="Google Shape;7760;p14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4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4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4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4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145"/>
          <p:cNvGrpSpPr/>
          <p:nvPr/>
        </p:nvGrpSpPr>
        <p:grpSpPr>
          <a:xfrm>
            <a:off x="3084025" y="2408839"/>
            <a:ext cx="355557" cy="354616"/>
            <a:chOff x="-34005425" y="3945575"/>
            <a:chExt cx="293025" cy="292250"/>
          </a:xfrm>
        </p:grpSpPr>
        <p:sp>
          <p:nvSpPr>
            <p:cNvPr id="7766" name="Google Shape;7766;p14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4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4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145"/>
          <p:cNvGrpSpPr/>
          <p:nvPr/>
        </p:nvGrpSpPr>
        <p:grpSpPr>
          <a:xfrm>
            <a:off x="1731124" y="2882015"/>
            <a:ext cx="358408" cy="355557"/>
            <a:chOff x="-32174975" y="3192625"/>
            <a:chExt cx="295375" cy="293025"/>
          </a:xfrm>
        </p:grpSpPr>
        <p:sp>
          <p:nvSpPr>
            <p:cNvPr id="7770" name="Google Shape;7770;p14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4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4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4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4" name="Google Shape;7774;p145"/>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45"/>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6" name="Google Shape;7776;p145"/>
          <p:cNvGrpSpPr/>
          <p:nvPr/>
        </p:nvGrpSpPr>
        <p:grpSpPr>
          <a:xfrm>
            <a:off x="3970274" y="2882970"/>
            <a:ext cx="354586" cy="353645"/>
            <a:chOff x="-30345325" y="3184750"/>
            <a:chExt cx="292225" cy="291450"/>
          </a:xfrm>
        </p:grpSpPr>
        <p:sp>
          <p:nvSpPr>
            <p:cNvPr id="7777" name="Google Shape;7777;p14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4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4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4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4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145"/>
          <p:cNvGrpSpPr/>
          <p:nvPr/>
        </p:nvGrpSpPr>
        <p:grpSpPr>
          <a:xfrm>
            <a:off x="1295026" y="1532946"/>
            <a:ext cx="353645" cy="353645"/>
            <a:chOff x="-35481425" y="3202075"/>
            <a:chExt cx="291450" cy="291450"/>
          </a:xfrm>
        </p:grpSpPr>
        <p:sp>
          <p:nvSpPr>
            <p:cNvPr id="7783" name="Google Shape;7783;p14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4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4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4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4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4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4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145"/>
          <p:cNvGrpSpPr/>
          <p:nvPr/>
        </p:nvGrpSpPr>
        <p:grpSpPr>
          <a:xfrm>
            <a:off x="1294556" y="1974472"/>
            <a:ext cx="354586" cy="352675"/>
            <a:chOff x="-35482200" y="3561225"/>
            <a:chExt cx="292225" cy="290650"/>
          </a:xfrm>
        </p:grpSpPr>
        <p:sp>
          <p:nvSpPr>
            <p:cNvPr id="7791" name="Google Shape;7791;p14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4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4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145"/>
          <p:cNvGrpSpPr/>
          <p:nvPr/>
        </p:nvGrpSpPr>
        <p:grpSpPr>
          <a:xfrm>
            <a:off x="1295026" y="2409340"/>
            <a:ext cx="353645" cy="353615"/>
            <a:chOff x="-35481425" y="3919600"/>
            <a:chExt cx="291450" cy="291425"/>
          </a:xfrm>
        </p:grpSpPr>
        <p:sp>
          <p:nvSpPr>
            <p:cNvPr id="7795" name="Google Shape;7795;p14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4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4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4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4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4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4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4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145"/>
          <p:cNvGrpSpPr/>
          <p:nvPr/>
        </p:nvGrpSpPr>
        <p:grpSpPr>
          <a:xfrm>
            <a:off x="3530661" y="1533431"/>
            <a:ext cx="357468" cy="352675"/>
            <a:chOff x="-33645475" y="3228075"/>
            <a:chExt cx="294600" cy="290650"/>
          </a:xfrm>
        </p:grpSpPr>
        <p:sp>
          <p:nvSpPr>
            <p:cNvPr id="7804" name="Google Shape;7804;p14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4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4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4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4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4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4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145"/>
          <p:cNvGrpSpPr/>
          <p:nvPr/>
        </p:nvGrpSpPr>
        <p:grpSpPr>
          <a:xfrm>
            <a:off x="3531631" y="1973516"/>
            <a:ext cx="355526" cy="354586"/>
            <a:chOff x="-33646250" y="3586425"/>
            <a:chExt cx="293000" cy="292225"/>
          </a:xfrm>
        </p:grpSpPr>
        <p:sp>
          <p:nvSpPr>
            <p:cNvPr id="7812" name="Google Shape;7812;p14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4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145"/>
          <p:cNvGrpSpPr/>
          <p:nvPr/>
        </p:nvGrpSpPr>
        <p:grpSpPr>
          <a:xfrm>
            <a:off x="3532101" y="2408369"/>
            <a:ext cx="354586" cy="355557"/>
            <a:chOff x="-33645475" y="3944800"/>
            <a:chExt cx="292225" cy="293025"/>
          </a:xfrm>
        </p:grpSpPr>
        <p:sp>
          <p:nvSpPr>
            <p:cNvPr id="7815" name="Google Shape;7815;p14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4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4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4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4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4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4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4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4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4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145"/>
          <p:cNvGrpSpPr/>
          <p:nvPr/>
        </p:nvGrpSpPr>
        <p:grpSpPr>
          <a:xfrm>
            <a:off x="2185320" y="2882106"/>
            <a:ext cx="352675" cy="355375"/>
            <a:chOff x="-31809525" y="3192625"/>
            <a:chExt cx="290650" cy="292875"/>
          </a:xfrm>
        </p:grpSpPr>
        <p:sp>
          <p:nvSpPr>
            <p:cNvPr id="7826" name="Google Shape;7826;p14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4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4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4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145"/>
          <p:cNvGrpSpPr/>
          <p:nvPr/>
        </p:nvGrpSpPr>
        <p:grpSpPr>
          <a:xfrm>
            <a:off x="2184835" y="3352658"/>
            <a:ext cx="353645" cy="355557"/>
            <a:chOff x="-31811100" y="3550975"/>
            <a:chExt cx="291450" cy="293025"/>
          </a:xfrm>
        </p:grpSpPr>
        <p:sp>
          <p:nvSpPr>
            <p:cNvPr id="7831" name="Google Shape;7831;p14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4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4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4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4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4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4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145"/>
          <p:cNvGrpSpPr/>
          <p:nvPr/>
        </p:nvGrpSpPr>
        <p:grpSpPr>
          <a:xfrm>
            <a:off x="2178631" y="3816962"/>
            <a:ext cx="366052" cy="356831"/>
            <a:chOff x="-31817400" y="3910025"/>
            <a:chExt cx="301675" cy="294075"/>
          </a:xfrm>
        </p:grpSpPr>
        <p:sp>
          <p:nvSpPr>
            <p:cNvPr id="7839" name="Google Shape;7839;p14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4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4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145"/>
          <p:cNvGrpSpPr/>
          <p:nvPr/>
        </p:nvGrpSpPr>
        <p:grpSpPr>
          <a:xfrm>
            <a:off x="3970259" y="3353143"/>
            <a:ext cx="354616" cy="354586"/>
            <a:chOff x="-30354000" y="3569100"/>
            <a:chExt cx="292250" cy="292225"/>
          </a:xfrm>
        </p:grpSpPr>
        <p:sp>
          <p:nvSpPr>
            <p:cNvPr id="7843" name="Google Shape;7843;p14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4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4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4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4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4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145"/>
          <p:cNvGrpSpPr/>
          <p:nvPr/>
        </p:nvGrpSpPr>
        <p:grpSpPr>
          <a:xfrm>
            <a:off x="1748837" y="1532946"/>
            <a:ext cx="342148" cy="353645"/>
            <a:chOff x="-35118325" y="3202075"/>
            <a:chExt cx="281975" cy="291450"/>
          </a:xfrm>
        </p:grpSpPr>
        <p:sp>
          <p:nvSpPr>
            <p:cNvPr id="7850" name="Google Shape;7850;p14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4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4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4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145"/>
          <p:cNvGrpSpPr/>
          <p:nvPr/>
        </p:nvGrpSpPr>
        <p:grpSpPr>
          <a:xfrm>
            <a:off x="1742618" y="1974199"/>
            <a:ext cx="354586" cy="353221"/>
            <a:chOff x="-35123050" y="3561225"/>
            <a:chExt cx="292225" cy="291100"/>
          </a:xfrm>
        </p:grpSpPr>
        <p:sp>
          <p:nvSpPr>
            <p:cNvPr id="7855" name="Google Shape;7855;p14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4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145"/>
          <p:cNvGrpSpPr/>
          <p:nvPr/>
        </p:nvGrpSpPr>
        <p:grpSpPr>
          <a:xfrm>
            <a:off x="1784677" y="2409340"/>
            <a:ext cx="270467" cy="353615"/>
            <a:chOff x="-35089175" y="3919600"/>
            <a:chExt cx="222900" cy="291425"/>
          </a:xfrm>
        </p:grpSpPr>
        <p:sp>
          <p:nvSpPr>
            <p:cNvPr id="7858" name="Google Shape;7858;p14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4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145"/>
          <p:cNvGrpSpPr/>
          <p:nvPr/>
        </p:nvGrpSpPr>
        <p:grpSpPr>
          <a:xfrm>
            <a:off x="3981673" y="1532703"/>
            <a:ext cx="336445" cy="354131"/>
            <a:chOff x="-33277650" y="3226875"/>
            <a:chExt cx="277275" cy="291850"/>
          </a:xfrm>
        </p:grpSpPr>
        <p:sp>
          <p:nvSpPr>
            <p:cNvPr id="7861" name="Google Shape;7861;p14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4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4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4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4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4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4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145"/>
          <p:cNvGrpSpPr/>
          <p:nvPr/>
        </p:nvGrpSpPr>
        <p:grpSpPr>
          <a:xfrm>
            <a:off x="3973073" y="1973987"/>
            <a:ext cx="353645" cy="353645"/>
            <a:chOff x="-33286325" y="3586425"/>
            <a:chExt cx="291450" cy="291450"/>
          </a:xfrm>
        </p:grpSpPr>
        <p:sp>
          <p:nvSpPr>
            <p:cNvPr id="7869" name="Google Shape;7869;p14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4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4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4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4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145"/>
          <p:cNvGrpSpPr/>
          <p:nvPr/>
        </p:nvGrpSpPr>
        <p:grpSpPr>
          <a:xfrm>
            <a:off x="3973073" y="2408369"/>
            <a:ext cx="353645" cy="355557"/>
            <a:chOff x="-33286325" y="3944800"/>
            <a:chExt cx="291450" cy="293025"/>
          </a:xfrm>
        </p:grpSpPr>
        <p:sp>
          <p:nvSpPr>
            <p:cNvPr id="7875" name="Google Shape;7875;p14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4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4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4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145"/>
          <p:cNvGrpSpPr/>
          <p:nvPr/>
        </p:nvGrpSpPr>
        <p:grpSpPr>
          <a:xfrm>
            <a:off x="2631470" y="2881529"/>
            <a:ext cx="353645" cy="356527"/>
            <a:chOff x="-31452725" y="3191825"/>
            <a:chExt cx="291450" cy="293825"/>
          </a:xfrm>
        </p:grpSpPr>
        <p:sp>
          <p:nvSpPr>
            <p:cNvPr id="7880" name="Google Shape;7880;p14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4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4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4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145"/>
          <p:cNvGrpSpPr/>
          <p:nvPr/>
        </p:nvGrpSpPr>
        <p:grpSpPr>
          <a:xfrm>
            <a:off x="2631000" y="3353144"/>
            <a:ext cx="354586" cy="354586"/>
            <a:chOff x="-31452725" y="3551775"/>
            <a:chExt cx="292225" cy="292225"/>
          </a:xfrm>
        </p:grpSpPr>
        <p:sp>
          <p:nvSpPr>
            <p:cNvPr id="7885" name="Google Shape;7885;p14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4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4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4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145"/>
          <p:cNvGrpSpPr/>
          <p:nvPr/>
        </p:nvGrpSpPr>
        <p:grpSpPr>
          <a:xfrm>
            <a:off x="2629559" y="3817129"/>
            <a:ext cx="357468" cy="356497"/>
            <a:chOff x="-31455100" y="3909350"/>
            <a:chExt cx="294600" cy="293800"/>
          </a:xfrm>
        </p:grpSpPr>
        <p:sp>
          <p:nvSpPr>
            <p:cNvPr id="7890" name="Google Shape;7890;p14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4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145"/>
          <p:cNvGrpSpPr/>
          <p:nvPr/>
        </p:nvGrpSpPr>
        <p:grpSpPr>
          <a:xfrm>
            <a:off x="3970744" y="3818084"/>
            <a:ext cx="353645" cy="354586"/>
            <a:chOff x="-30345325" y="3918800"/>
            <a:chExt cx="291450" cy="292225"/>
          </a:xfrm>
        </p:grpSpPr>
        <p:sp>
          <p:nvSpPr>
            <p:cNvPr id="7893" name="Google Shape;7893;p14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4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4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4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4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145"/>
          <p:cNvGrpSpPr/>
          <p:nvPr/>
        </p:nvGrpSpPr>
        <p:grpSpPr>
          <a:xfrm>
            <a:off x="2200736" y="1532946"/>
            <a:ext cx="332593" cy="353645"/>
            <a:chOff x="-34755225" y="3202075"/>
            <a:chExt cx="274100" cy="291450"/>
          </a:xfrm>
        </p:grpSpPr>
        <p:sp>
          <p:nvSpPr>
            <p:cNvPr id="7899" name="Google Shape;7899;p14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4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4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4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4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4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4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145"/>
          <p:cNvGrpSpPr/>
          <p:nvPr/>
        </p:nvGrpSpPr>
        <p:grpSpPr>
          <a:xfrm>
            <a:off x="2190209" y="1973987"/>
            <a:ext cx="353645" cy="353645"/>
            <a:chOff x="-34763900" y="3561225"/>
            <a:chExt cx="291450" cy="291450"/>
          </a:xfrm>
        </p:grpSpPr>
        <p:sp>
          <p:nvSpPr>
            <p:cNvPr id="7907" name="Google Shape;7907;p14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4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4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0" name="Google Shape;7910;p145"/>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1" name="Google Shape;7911;p145"/>
          <p:cNvGrpSpPr/>
          <p:nvPr/>
        </p:nvGrpSpPr>
        <p:grpSpPr>
          <a:xfrm>
            <a:off x="845106" y="2882499"/>
            <a:ext cx="354586" cy="354586"/>
            <a:chOff x="-32927950" y="3227275"/>
            <a:chExt cx="292225" cy="292225"/>
          </a:xfrm>
        </p:grpSpPr>
        <p:sp>
          <p:nvSpPr>
            <p:cNvPr id="7912" name="Google Shape;7912;p14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4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4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4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4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145"/>
          <p:cNvGrpSpPr/>
          <p:nvPr/>
        </p:nvGrpSpPr>
        <p:grpSpPr>
          <a:xfrm>
            <a:off x="844621" y="3353613"/>
            <a:ext cx="355557" cy="353645"/>
            <a:chOff x="-32927950" y="3586425"/>
            <a:chExt cx="293025" cy="291450"/>
          </a:xfrm>
        </p:grpSpPr>
        <p:sp>
          <p:nvSpPr>
            <p:cNvPr id="7918" name="Google Shape;7918;p14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4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4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4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4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145"/>
          <p:cNvGrpSpPr/>
          <p:nvPr/>
        </p:nvGrpSpPr>
        <p:grpSpPr>
          <a:xfrm>
            <a:off x="845106" y="3817598"/>
            <a:ext cx="354586" cy="355557"/>
            <a:chOff x="-32927950" y="3944800"/>
            <a:chExt cx="292225" cy="293025"/>
          </a:xfrm>
        </p:grpSpPr>
        <p:sp>
          <p:nvSpPr>
            <p:cNvPr id="7924" name="Google Shape;7924;p14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4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4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4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4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4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4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4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4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145"/>
          <p:cNvGrpSpPr/>
          <p:nvPr/>
        </p:nvGrpSpPr>
        <p:grpSpPr>
          <a:xfrm>
            <a:off x="3073898" y="2882849"/>
            <a:ext cx="354586" cy="353888"/>
            <a:chOff x="-31094350" y="3194000"/>
            <a:chExt cx="292225" cy="291650"/>
          </a:xfrm>
        </p:grpSpPr>
        <p:sp>
          <p:nvSpPr>
            <p:cNvPr id="7934" name="Google Shape;7934;p14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4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4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4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4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4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4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4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145"/>
          <p:cNvGrpSpPr/>
          <p:nvPr/>
        </p:nvGrpSpPr>
        <p:grpSpPr>
          <a:xfrm>
            <a:off x="3074368" y="3353341"/>
            <a:ext cx="353645" cy="354191"/>
            <a:chOff x="-31093575" y="3552550"/>
            <a:chExt cx="291450" cy="291900"/>
          </a:xfrm>
        </p:grpSpPr>
        <p:sp>
          <p:nvSpPr>
            <p:cNvPr id="7943" name="Google Shape;7943;p14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4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4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4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145"/>
          <p:cNvGrpSpPr/>
          <p:nvPr/>
        </p:nvGrpSpPr>
        <p:grpSpPr>
          <a:xfrm>
            <a:off x="3074368" y="3818569"/>
            <a:ext cx="353645" cy="353615"/>
            <a:chOff x="-31093575" y="3911725"/>
            <a:chExt cx="291450" cy="291425"/>
          </a:xfrm>
        </p:grpSpPr>
        <p:sp>
          <p:nvSpPr>
            <p:cNvPr id="7948" name="Google Shape;7948;p14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4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145"/>
          <p:cNvGrpSpPr/>
          <p:nvPr/>
        </p:nvGrpSpPr>
        <p:grpSpPr>
          <a:xfrm>
            <a:off x="2183798" y="4275536"/>
            <a:ext cx="356497" cy="354586"/>
            <a:chOff x="-29946000" y="3183175"/>
            <a:chExt cx="293800" cy="292225"/>
          </a:xfrm>
        </p:grpSpPr>
        <p:sp>
          <p:nvSpPr>
            <p:cNvPr id="7951" name="Google Shape;7951;p14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4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4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4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4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4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145"/>
          <p:cNvGrpSpPr/>
          <p:nvPr/>
        </p:nvGrpSpPr>
        <p:grpSpPr>
          <a:xfrm>
            <a:off x="2628330" y="1532689"/>
            <a:ext cx="358408" cy="354161"/>
            <a:chOff x="-34408675" y="3202075"/>
            <a:chExt cx="295375" cy="291875"/>
          </a:xfrm>
        </p:grpSpPr>
        <p:sp>
          <p:nvSpPr>
            <p:cNvPr id="7958" name="Google Shape;7958;p14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4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4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4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145"/>
          <p:cNvGrpSpPr/>
          <p:nvPr/>
        </p:nvGrpSpPr>
        <p:grpSpPr>
          <a:xfrm>
            <a:off x="2630241" y="1972683"/>
            <a:ext cx="354586" cy="356254"/>
            <a:chOff x="-34405525" y="3558075"/>
            <a:chExt cx="292225" cy="293600"/>
          </a:xfrm>
        </p:grpSpPr>
        <p:sp>
          <p:nvSpPr>
            <p:cNvPr id="7963" name="Google Shape;7963;p14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4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4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145"/>
          <p:cNvGrpSpPr/>
          <p:nvPr/>
        </p:nvGrpSpPr>
        <p:grpSpPr>
          <a:xfrm>
            <a:off x="2629755" y="2409340"/>
            <a:ext cx="355557" cy="353615"/>
            <a:chOff x="-34406325" y="3919600"/>
            <a:chExt cx="293025" cy="291425"/>
          </a:xfrm>
        </p:grpSpPr>
        <p:sp>
          <p:nvSpPr>
            <p:cNvPr id="7967" name="Google Shape;7967;p14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4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4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4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4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4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4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145"/>
          <p:cNvGrpSpPr/>
          <p:nvPr/>
        </p:nvGrpSpPr>
        <p:grpSpPr>
          <a:xfrm>
            <a:off x="1293653" y="2888703"/>
            <a:ext cx="353645" cy="342179"/>
            <a:chOff x="-32568800" y="3232000"/>
            <a:chExt cx="291450" cy="282000"/>
          </a:xfrm>
        </p:grpSpPr>
        <p:sp>
          <p:nvSpPr>
            <p:cNvPr id="7975" name="Google Shape;7975;p14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4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145"/>
          <p:cNvGrpSpPr/>
          <p:nvPr/>
        </p:nvGrpSpPr>
        <p:grpSpPr>
          <a:xfrm>
            <a:off x="1293183" y="3353613"/>
            <a:ext cx="354586" cy="353645"/>
            <a:chOff x="-32569575" y="3586425"/>
            <a:chExt cx="292225" cy="291450"/>
          </a:xfrm>
        </p:grpSpPr>
        <p:sp>
          <p:nvSpPr>
            <p:cNvPr id="7978" name="Google Shape;7978;p14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4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145"/>
          <p:cNvGrpSpPr/>
          <p:nvPr/>
        </p:nvGrpSpPr>
        <p:grpSpPr>
          <a:xfrm>
            <a:off x="1284098" y="3818205"/>
            <a:ext cx="372756" cy="354343"/>
            <a:chOff x="-32576675" y="3944600"/>
            <a:chExt cx="307200" cy="292025"/>
          </a:xfrm>
        </p:grpSpPr>
        <p:sp>
          <p:nvSpPr>
            <p:cNvPr id="7981" name="Google Shape;7981;p14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4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145"/>
          <p:cNvGrpSpPr/>
          <p:nvPr/>
        </p:nvGrpSpPr>
        <p:grpSpPr>
          <a:xfrm>
            <a:off x="3529065" y="2882500"/>
            <a:ext cx="354586" cy="354586"/>
            <a:chOff x="-30735200" y="3192625"/>
            <a:chExt cx="292225" cy="292225"/>
          </a:xfrm>
        </p:grpSpPr>
        <p:sp>
          <p:nvSpPr>
            <p:cNvPr id="7984" name="Google Shape;7984;p14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4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4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4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4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4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4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145"/>
          <p:cNvGrpSpPr/>
          <p:nvPr/>
        </p:nvGrpSpPr>
        <p:grpSpPr>
          <a:xfrm>
            <a:off x="3529065" y="3353932"/>
            <a:ext cx="354586" cy="353008"/>
            <a:chOff x="-30735200" y="3552550"/>
            <a:chExt cx="292225" cy="290925"/>
          </a:xfrm>
        </p:grpSpPr>
        <p:sp>
          <p:nvSpPr>
            <p:cNvPr id="7992" name="Google Shape;7992;p14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4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145"/>
          <p:cNvGrpSpPr/>
          <p:nvPr/>
        </p:nvGrpSpPr>
        <p:grpSpPr>
          <a:xfrm>
            <a:off x="3529065" y="3818554"/>
            <a:ext cx="354586" cy="353645"/>
            <a:chOff x="-30735200" y="3910925"/>
            <a:chExt cx="292225" cy="291450"/>
          </a:xfrm>
        </p:grpSpPr>
        <p:sp>
          <p:nvSpPr>
            <p:cNvPr id="7995" name="Google Shape;7995;p14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4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7" name="Google Shape;7997;p145"/>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8" name="Google Shape;7998;p145"/>
          <p:cNvGrpSpPr/>
          <p:nvPr/>
        </p:nvGrpSpPr>
        <p:grpSpPr>
          <a:xfrm>
            <a:off x="4882910" y="1531421"/>
            <a:ext cx="358971" cy="359224"/>
            <a:chOff x="-57956275" y="3197925"/>
            <a:chExt cx="319000" cy="319225"/>
          </a:xfrm>
        </p:grpSpPr>
        <p:sp>
          <p:nvSpPr>
            <p:cNvPr id="7999" name="Google Shape;7999;p14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4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4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4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4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4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4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145"/>
          <p:cNvGrpSpPr/>
          <p:nvPr/>
        </p:nvGrpSpPr>
        <p:grpSpPr>
          <a:xfrm>
            <a:off x="4905064" y="1987846"/>
            <a:ext cx="314662" cy="358971"/>
            <a:chOff x="-57940525" y="3590375"/>
            <a:chExt cx="279625" cy="319000"/>
          </a:xfrm>
        </p:grpSpPr>
        <p:sp>
          <p:nvSpPr>
            <p:cNvPr id="8007" name="Google Shape;8007;p14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4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4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4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4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145"/>
          <p:cNvGrpSpPr/>
          <p:nvPr/>
        </p:nvGrpSpPr>
        <p:grpSpPr>
          <a:xfrm>
            <a:off x="4875945" y="2429217"/>
            <a:ext cx="358099" cy="358999"/>
            <a:chOff x="-57959425" y="3982600"/>
            <a:chExt cx="318225" cy="319025"/>
          </a:xfrm>
        </p:grpSpPr>
        <p:sp>
          <p:nvSpPr>
            <p:cNvPr id="8013" name="Google Shape;8013;p14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4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4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4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145"/>
          <p:cNvGrpSpPr/>
          <p:nvPr/>
        </p:nvGrpSpPr>
        <p:grpSpPr>
          <a:xfrm>
            <a:off x="7076112" y="1532546"/>
            <a:ext cx="357226" cy="357226"/>
            <a:chOff x="-55987225" y="3198925"/>
            <a:chExt cx="317450" cy="317450"/>
          </a:xfrm>
        </p:grpSpPr>
        <p:sp>
          <p:nvSpPr>
            <p:cNvPr id="8018" name="Google Shape;8018;p14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4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4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4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145"/>
          <p:cNvGrpSpPr/>
          <p:nvPr/>
        </p:nvGrpSpPr>
        <p:grpSpPr>
          <a:xfrm>
            <a:off x="7076112" y="1988578"/>
            <a:ext cx="357226" cy="357367"/>
            <a:chOff x="-55987225" y="3591025"/>
            <a:chExt cx="317450" cy="317575"/>
          </a:xfrm>
        </p:grpSpPr>
        <p:sp>
          <p:nvSpPr>
            <p:cNvPr id="8023" name="Google Shape;8023;p14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4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4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4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4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145"/>
          <p:cNvGrpSpPr/>
          <p:nvPr/>
        </p:nvGrpSpPr>
        <p:grpSpPr>
          <a:xfrm>
            <a:off x="7090027" y="2429217"/>
            <a:ext cx="358999" cy="358999"/>
            <a:chOff x="-55988800" y="3982600"/>
            <a:chExt cx="319025" cy="319025"/>
          </a:xfrm>
        </p:grpSpPr>
        <p:sp>
          <p:nvSpPr>
            <p:cNvPr id="8029" name="Google Shape;8029;p14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4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4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4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4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145"/>
          <p:cNvGrpSpPr/>
          <p:nvPr/>
        </p:nvGrpSpPr>
        <p:grpSpPr>
          <a:xfrm>
            <a:off x="5748546" y="2887174"/>
            <a:ext cx="356326" cy="358971"/>
            <a:chOff x="-54026025" y="3192625"/>
            <a:chExt cx="316650" cy="319000"/>
          </a:xfrm>
        </p:grpSpPr>
        <p:sp>
          <p:nvSpPr>
            <p:cNvPr id="8035" name="Google Shape;8035;p14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4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4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4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4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4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4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4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145"/>
          <p:cNvGrpSpPr/>
          <p:nvPr/>
        </p:nvGrpSpPr>
        <p:grpSpPr>
          <a:xfrm>
            <a:off x="5768492" y="3358148"/>
            <a:ext cx="316434" cy="358099"/>
            <a:chOff x="-54007925" y="3584850"/>
            <a:chExt cx="281200" cy="318225"/>
          </a:xfrm>
        </p:grpSpPr>
        <p:sp>
          <p:nvSpPr>
            <p:cNvPr id="8044" name="Google Shape;8044;p14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4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4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4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4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4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145"/>
          <p:cNvGrpSpPr/>
          <p:nvPr/>
        </p:nvGrpSpPr>
        <p:grpSpPr>
          <a:xfrm>
            <a:off x="5768492" y="3820033"/>
            <a:ext cx="316434" cy="358914"/>
            <a:chOff x="-54007925" y="3975575"/>
            <a:chExt cx="281200" cy="318950"/>
          </a:xfrm>
        </p:grpSpPr>
        <p:sp>
          <p:nvSpPr>
            <p:cNvPr id="8051" name="Google Shape;8051;p14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4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4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4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145"/>
          <p:cNvGrpSpPr/>
          <p:nvPr/>
        </p:nvGrpSpPr>
        <p:grpSpPr>
          <a:xfrm>
            <a:off x="8003359" y="2904504"/>
            <a:ext cx="274770" cy="358492"/>
            <a:chOff x="-52005775" y="3208025"/>
            <a:chExt cx="244175" cy="318575"/>
          </a:xfrm>
        </p:grpSpPr>
        <p:sp>
          <p:nvSpPr>
            <p:cNvPr id="8056" name="Google Shape;8056;p14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4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4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4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4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4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4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4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4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4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4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145"/>
          <p:cNvGrpSpPr/>
          <p:nvPr/>
        </p:nvGrpSpPr>
        <p:grpSpPr>
          <a:xfrm>
            <a:off x="5309825" y="1532546"/>
            <a:ext cx="358099" cy="358099"/>
            <a:chOff x="-57568775" y="3198925"/>
            <a:chExt cx="318225" cy="318225"/>
          </a:xfrm>
        </p:grpSpPr>
        <p:sp>
          <p:nvSpPr>
            <p:cNvPr id="8068" name="Google Shape;8068;p14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4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4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4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4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4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145"/>
          <p:cNvGrpSpPr/>
          <p:nvPr/>
        </p:nvGrpSpPr>
        <p:grpSpPr>
          <a:xfrm>
            <a:off x="5331543" y="1987846"/>
            <a:ext cx="314662" cy="358099"/>
            <a:chOff x="-57549075" y="3590375"/>
            <a:chExt cx="279625" cy="318225"/>
          </a:xfrm>
        </p:grpSpPr>
        <p:sp>
          <p:nvSpPr>
            <p:cNvPr id="8075" name="Google Shape;8075;p14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4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4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4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145"/>
          <p:cNvGrpSpPr/>
          <p:nvPr/>
        </p:nvGrpSpPr>
        <p:grpSpPr>
          <a:xfrm>
            <a:off x="5323740" y="2429217"/>
            <a:ext cx="359871" cy="359871"/>
            <a:chOff x="-57570350" y="3982600"/>
            <a:chExt cx="319800" cy="319800"/>
          </a:xfrm>
        </p:grpSpPr>
        <p:sp>
          <p:nvSpPr>
            <p:cNvPr id="8080" name="Google Shape;8080;p14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4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4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4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145"/>
          <p:cNvGrpSpPr/>
          <p:nvPr/>
        </p:nvGrpSpPr>
        <p:grpSpPr>
          <a:xfrm>
            <a:off x="7538779" y="1531646"/>
            <a:ext cx="314662" cy="358999"/>
            <a:chOff x="-55576850" y="3198125"/>
            <a:chExt cx="279625" cy="319025"/>
          </a:xfrm>
        </p:grpSpPr>
        <p:sp>
          <p:nvSpPr>
            <p:cNvPr id="8085" name="Google Shape;8085;p14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4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4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4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145"/>
          <p:cNvGrpSpPr/>
          <p:nvPr/>
        </p:nvGrpSpPr>
        <p:grpSpPr>
          <a:xfrm>
            <a:off x="7516174" y="1987621"/>
            <a:ext cx="359871" cy="358324"/>
            <a:chOff x="-55596550" y="3590175"/>
            <a:chExt cx="319800" cy="318425"/>
          </a:xfrm>
        </p:grpSpPr>
        <p:sp>
          <p:nvSpPr>
            <p:cNvPr id="8090" name="Google Shape;8090;p14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4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4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4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145"/>
          <p:cNvGrpSpPr/>
          <p:nvPr/>
        </p:nvGrpSpPr>
        <p:grpSpPr>
          <a:xfrm>
            <a:off x="7531412" y="2428964"/>
            <a:ext cx="358999" cy="359252"/>
            <a:chOff x="-55595775" y="3982375"/>
            <a:chExt cx="319025" cy="319250"/>
          </a:xfrm>
        </p:grpSpPr>
        <p:sp>
          <p:nvSpPr>
            <p:cNvPr id="8095" name="Google Shape;8095;p14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4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4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4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4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4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145"/>
          <p:cNvGrpSpPr/>
          <p:nvPr/>
        </p:nvGrpSpPr>
        <p:grpSpPr>
          <a:xfrm>
            <a:off x="6188595" y="2887174"/>
            <a:ext cx="358999" cy="358099"/>
            <a:chOff x="-53635375" y="3192625"/>
            <a:chExt cx="319025" cy="318225"/>
          </a:xfrm>
        </p:grpSpPr>
        <p:sp>
          <p:nvSpPr>
            <p:cNvPr id="8102" name="Google Shape;8102;p14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4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4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145"/>
          <p:cNvGrpSpPr/>
          <p:nvPr/>
        </p:nvGrpSpPr>
        <p:grpSpPr>
          <a:xfrm>
            <a:off x="6210763" y="3358148"/>
            <a:ext cx="314662" cy="358999"/>
            <a:chOff x="-53615675" y="3584850"/>
            <a:chExt cx="279625" cy="319025"/>
          </a:xfrm>
        </p:grpSpPr>
        <p:sp>
          <p:nvSpPr>
            <p:cNvPr id="8106" name="Google Shape;8106;p14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4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4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145"/>
          <p:cNvGrpSpPr/>
          <p:nvPr/>
        </p:nvGrpSpPr>
        <p:grpSpPr>
          <a:xfrm>
            <a:off x="6188609" y="3821074"/>
            <a:ext cx="358971" cy="357874"/>
            <a:chOff x="-53634575" y="3976500"/>
            <a:chExt cx="319000" cy="318025"/>
          </a:xfrm>
        </p:grpSpPr>
        <p:sp>
          <p:nvSpPr>
            <p:cNvPr id="8110" name="Google Shape;8110;p14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4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4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4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4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4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4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4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145"/>
          <p:cNvGrpSpPr/>
          <p:nvPr/>
        </p:nvGrpSpPr>
        <p:grpSpPr>
          <a:xfrm>
            <a:off x="7983413" y="3364028"/>
            <a:ext cx="314662" cy="358436"/>
            <a:chOff x="-52023900" y="3590075"/>
            <a:chExt cx="279625" cy="318525"/>
          </a:xfrm>
        </p:grpSpPr>
        <p:sp>
          <p:nvSpPr>
            <p:cNvPr id="8119" name="Google Shape;8119;p14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4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4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4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4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4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4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145"/>
          <p:cNvGrpSpPr/>
          <p:nvPr/>
        </p:nvGrpSpPr>
        <p:grpSpPr>
          <a:xfrm>
            <a:off x="5746654" y="1532546"/>
            <a:ext cx="358971" cy="358971"/>
            <a:chOff x="-57173375" y="3198925"/>
            <a:chExt cx="319000" cy="319000"/>
          </a:xfrm>
        </p:grpSpPr>
        <p:sp>
          <p:nvSpPr>
            <p:cNvPr id="8127" name="Google Shape;8127;p14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4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4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4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145"/>
          <p:cNvGrpSpPr/>
          <p:nvPr/>
        </p:nvGrpSpPr>
        <p:grpSpPr>
          <a:xfrm>
            <a:off x="5747541" y="2009987"/>
            <a:ext cx="357198" cy="314690"/>
            <a:chOff x="-57176525" y="3610050"/>
            <a:chExt cx="317425" cy="279650"/>
          </a:xfrm>
        </p:grpSpPr>
        <p:sp>
          <p:nvSpPr>
            <p:cNvPr id="8132" name="Google Shape;8132;p14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4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4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4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4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145"/>
          <p:cNvGrpSpPr/>
          <p:nvPr/>
        </p:nvGrpSpPr>
        <p:grpSpPr>
          <a:xfrm>
            <a:off x="7957995" y="1532546"/>
            <a:ext cx="358099" cy="356326"/>
            <a:chOff x="-55202750" y="3198925"/>
            <a:chExt cx="318225" cy="316650"/>
          </a:xfrm>
        </p:grpSpPr>
        <p:sp>
          <p:nvSpPr>
            <p:cNvPr id="8138" name="Google Shape;8138;p14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4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145"/>
          <p:cNvGrpSpPr/>
          <p:nvPr/>
        </p:nvGrpSpPr>
        <p:grpSpPr>
          <a:xfrm>
            <a:off x="7968629" y="1987846"/>
            <a:ext cx="336830" cy="358099"/>
            <a:chOff x="-55194875" y="3590375"/>
            <a:chExt cx="299325" cy="318225"/>
          </a:xfrm>
        </p:grpSpPr>
        <p:sp>
          <p:nvSpPr>
            <p:cNvPr id="8141" name="Google Shape;8141;p14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4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4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4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4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145"/>
          <p:cNvGrpSpPr/>
          <p:nvPr/>
        </p:nvGrpSpPr>
        <p:grpSpPr>
          <a:xfrm>
            <a:off x="7973247" y="2430117"/>
            <a:ext cx="357198" cy="357198"/>
            <a:chOff x="-55203525" y="3983400"/>
            <a:chExt cx="317425" cy="317425"/>
          </a:xfrm>
        </p:grpSpPr>
        <p:sp>
          <p:nvSpPr>
            <p:cNvPr id="8147" name="Google Shape;8147;p14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4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4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145"/>
          <p:cNvGrpSpPr/>
          <p:nvPr/>
        </p:nvGrpSpPr>
        <p:grpSpPr>
          <a:xfrm>
            <a:off x="6639727" y="2887174"/>
            <a:ext cx="335930" cy="358971"/>
            <a:chOff x="-53232900" y="3192625"/>
            <a:chExt cx="298525" cy="319000"/>
          </a:xfrm>
        </p:grpSpPr>
        <p:sp>
          <p:nvSpPr>
            <p:cNvPr id="8151" name="Google Shape;8151;p14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4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4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4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4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4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4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4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145"/>
          <p:cNvGrpSpPr/>
          <p:nvPr/>
        </p:nvGrpSpPr>
        <p:grpSpPr>
          <a:xfrm>
            <a:off x="6629093" y="3358148"/>
            <a:ext cx="357198" cy="356326"/>
            <a:chOff x="-53242350" y="3584850"/>
            <a:chExt cx="317425" cy="316650"/>
          </a:xfrm>
        </p:grpSpPr>
        <p:sp>
          <p:nvSpPr>
            <p:cNvPr id="8160" name="Google Shape;8160;p14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4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4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4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4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145"/>
          <p:cNvGrpSpPr/>
          <p:nvPr/>
        </p:nvGrpSpPr>
        <p:grpSpPr>
          <a:xfrm>
            <a:off x="6650362" y="3820849"/>
            <a:ext cx="314662" cy="358999"/>
            <a:chOff x="-53224225" y="3976300"/>
            <a:chExt cx="279625" cy="319025"/>
          </a:xfrm>
        </p:grpSpPr>
        <p:sp>
          <p:nvSpPr>
            <p:cNvPr id="8166" name="Google Shape;8166;p14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4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4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4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4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4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4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145"/>
          <p:cNvGrpSpPr/>
          <p:nvPr/>
        </p:nvGrpSpPr>
        <p:grpSpPr>
          <a:xfrm>
            <a:off x="7961258" y="3828529"/>
            <a:ext cx="358971" cy="358408"/>
            <a:chOff x="-52043575" y="3983125"/>
            <a:chExt cx="319000" cy="318500"/>
          </a:xfrm>
        </p:grpSpPr>
        <p:sp>
          <p:nvSpPr>
            <p:cNvPr id="8174" name="Google Shape;8174;p14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4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4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4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4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4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4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4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4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145"/>
          <p:cNvGrpSpPr/>
          <p:nvPr/>
        </p:nvGrpSpPr>
        <p:grpSpPr>
          <a:xfrm>
            <a:off x="6215199" y="1532546"/>
            <a:ext cx="314662" cy="358971"/>
            <a:chOff x="-56766175" y="3198925"/>
            <a:chExt cx="279625" cy="319000"/>
          </a:xfrm>
        </p:grpSpPr>
        <p:sp>
          <p:nvSpPr>
            <p:cNvPr id="8184" name="Google Shape;8184;p14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4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14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14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4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4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4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145"/>
          <p:cNvGrpSpPr/>
          <p:nvPr/>
        </p:nvGrpSpPr>
        <p:grpSpPr>
          <a:xfrm>
            <a:off x="6214313" y="1987846"/>
            <a:ext cx="316434" cy="358099"/>
            <a:chOff x="-56766175" y="3590375"/>
            <a:chExt cx="281200" cy="318225"/>
          </a:xfrm>
        </p:grpSpPr>
        <p:sp>
          <p:nvSpPr>
            <p:cNvPr id="8192" name="Google Shape;8192;p14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4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4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4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145"/>
          <p:cNvGrpSpPr/>
          <p:nvPr/>
        </p:nvGrpSpPr>
        <p:grpSpPr>
          <a:xfrm>
            <a:off x="6251269" y="2429217"/>
            <a:ext cx="272126" cy="358099"/>
            <a:chOff x="-56747275" y="3982600"/>
            <a:chExt cx="241825" cy="318225"/>
          </a:xfrm>
        </p:grpSpPr>
        <p:sp>
          <p:nvSpPr>
            <p:cNvPr id="8197" name="Google Shape;8197;p14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4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14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4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4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4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4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145"/>
          <p:cNvGrpSpPr/>
          <p:nvPr/>
        </p:nvGrpSpPr>
        <p:grpSpPr>
          <a:xfrm>
            <a:off x="4859020" y="3371455"/>
            <a:ext cx="358999" cy="342991"/>
            <a:chOff x="-54812875" y="3596675"/>
            <a:chExt cx="319025" cy="304800"/>
          </a:xfrm>
        </p:grpSpPr>
        <p:sp>
          <p:nvSpPr>
            <p:cNvPr id="8205" name="Google Shape;8205;p14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4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14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4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4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4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4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2" name="Google Shape;8212;p145"/>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145"/>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4" name="Google Shape;8214;p145"/>
          <p:cNvGrpSpPr/>
          <p:nvPr/>
        </p:nvGrpSpPr>
        <p:grpSpPr>
          <a:xfrm>
            <a:off x="4881188" y="3827938"/>
            <a:ext cx="314662" cy="358099"/>
            <a:chOff x="-54793175" y="3982600"/>
            <a:chExt cx="279625" cy="318225"/>
          </a:xfrm>
        </p:grpSpPr>
        <p:sp>
          <p:nvSpPr>
            <p:cNvPr id="8215" name="Google Shape;8215;p14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4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4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4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4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4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4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145"/>
          <p:cNvGrpSpPr/>
          <p:nvPr/>
        </p:nvGrpSpPr>
        <p:grpSpPr>
          <a:xfrm>
            <a:off x="7092647" y="2887174"/>
            <a:ext cx="314662" cy="358099"/>
            <a:chOff x="-52832000" y="3192625"/>
            <a:chExt cx="279625" cy="318225"/>
          </a:xfrm>
        </p:grpSpPr>
        <p:sp>
          <p:nvSpPr>
            <p:cNvPr id="8223" name="Google Shape;8223;p14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14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4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14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4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4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14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14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145"/>
          <p:cNvGrpSpPr/>
          <p:nvPr/>
        </p:nvGrpSpPr>
        <p:grpSpPr>
          <a:xfrm>
            <a:off x="5779179" y="2428542"/>
            <a:ext cx="323524" cy="358774"/>
            <a:chOff x="-57162350" y="3982000"/>
            <a:chExt cx="287500" cy="318825"/>
          </a:xfrm>
        </p:grpSpPr>
        <p:sp>
          <p:nvSpPr>
            <p:cNvPr id="8232" name="Google Shape;8232;p14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14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14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4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4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4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4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14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145"/>
          <p:cNvGrpSpPr/>
          <p:nvPr/>
        </p:nvGrpSpPr>
        <p:grpSpPr>
          <a:xfrm>
            <a:off x="7070492" y="3359048"/>
            <a:ext cx="358971" cy="357198"/>
            <a:chOff x="-52851675" y="3585650"/>
            <a:chExt cx="319000" cy="317425"/>
          </a:xfrm>
        </p:grpSpPr>
        <p:sp>
          <p:nvSpPr>
            <p:cNvPr id="8241" name="Google Shape;8241;p14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4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4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4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4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4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145"/>
          <p:cNvGrpSpPr/>
          <p:nvPr/>
        </p:nvGrpSpPr>
        <p:grpSpPr>
          <a:xfrm>
            <a:off x="7092647" y="3820849"/>
            <a:ext cx="314662" cy="358999"/>
            <a:chOff x="-52832000" y="3976300"/>
            <a:chExt cx="279625" cy="319025"/>
          </a:xfrm>
        </p:grpSpPr>
        <p:sp>
          <p:nvSpPr>
            <p:cNvPr id="8248" name="Google Shape;8248;p14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14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4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4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4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145"/>
          <p:cNvGrpSpPr/>
          <p:nvPr/>
        </p:nvGrpSpPr>
        <p:grpSpPr>
          <a:xfrm>
            <a:off x="6209853" y="4275497"/>
            <a:ext cx="316434" cy="358099"/>
            <a:chOff x="-51633225" y="3198925"/>
            <a:chExt cx="281200" cy="318225"/>
          </a:xfrm>
        </p:grpSpPr>
        <p:sp>
          <p:nvSpPr>
            <p:cNvPr id="8254" name="Google Shape;8254;p14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4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14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14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4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4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4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145"/>
          <p:cNvGrpSpPr/>
          <p:nvPr/>
        </p:nvGrpSpPr>
        <p:grpSpPr>
          <a:xfrm>
            <a:off x="6628676" y="1533418"/>
            <a:ext cx="365188" cy="357226"/>
            <a:chOff x="-56396775" y="3199700"/>
            <a:chExt cx="324525" cy="317450"/>
          </a:xfrm>
        </p:grpSpPr>
        <p:sp>
          <p:nvSpPr>
            <p:cNvPr id="8262" name="Google Shape;8262;p14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4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4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4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4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4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145"/>
          <p:cNvGrpSpPr/>
          <p:nvPr/>
        </p:nvGrpSpPr>
        <p:grpSpPr>
          <a:xfrm>
            <a:off x="6631771" y="1999353"/>
            <a:ext cx="358999" cy="335958"/>
            <a:chOff x="-56394425" y="3600600"/>
            <a:chExt cx="319025" cy="298550"/>
          </a:xfrm>
        </p:grpSpPr>
        <p:sp>
          <p:nvSpPr>
            <p:cNvPr id="8269" name="Google Shape;8269;p14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4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4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145"/>
          <p:cNvGrpSpPr/>
          <p:nvPr/>
        </p:nvGrpSpPr>
        <p:grpSpPr>
          <a:xfrm>
            <a:off x="6662538" y="2430117"/>
            <a:ext cx="327068" cy="357198"/>
            <a:chOff x="-56379450" y="3983400"/>
            <a:chExt cx="290650" cy="317425"/>
          </a:xfrm>
        </p:grpSpPr>
        <p:sp>
          <p:nvSpPr>
            <p:cNvPr id="8273" name="Google Shape;8273;p14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4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4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4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4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4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4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4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145"/>
          <p:cNvGrpSpPr/>
          <p:nvPr/>
        </p:nvGrpSpPr>
        <p:grpSpPr>
          <a:xfrm>
            <a:off x="5326242" y="2894264"/>
            <a:ext cx="316434" cy="358971"/>
            <a:chOff x="-54401725" y="3198925"/>
            <a:chExt cx="281200" cy="319000"/>
          </a:xfrm>
        </p:grpSpPr>
        <p:sp>
          <p:nvSpPr>
            <p:cNvPr id="8282" name="Google Shape;8282;p14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14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14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14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4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4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14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14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4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4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4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145"/>
          <p:cNvGrpSpPr/>
          <p:nvPr/>
        </p:nvGrpSpPr>
        <p:grpSpPr>
          <a:xfrm>
            <a:off x="5327128" y="3364365"/>
            <a:ext cx="314662" cy="358099"/>
            <a:chOff x="-54401725" y="3590375"/>
            <a:chExt cx="279625" cy="318225"/>
          </a:xfrm>
        </p:grpSpPr>
        <p:sp>
          <p:nvSpPr>
            <p:cNvPr id="8294" name="Google Shape;8294;p14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4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4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4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4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4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145"/>
          <p:cNvGrpSpPr/>
          <p:nvPr/>
        </p:nvGrpSpPr>
        <p:grpSpPr>
          <a:xfrm>
            <a:off x="5324920" y="3827938"/>
            <a:ext cx="319079" cy="358099"/>
            <a:chOff x="-54403300" y="3982600"/>
            <a:chExt cx="283550" cy="318225"/>
          </a:xfrm>
        </p:grpSpPr>
        <p:sp>
          <p:nvSpPr>
            <p:cNvPr id="8301" name="Google Shape;8301;p14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4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4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4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4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145"/>
          <p:cNvGrpSpPr/>
          <p:nvPr/>
        </p:nvGrpSpPr>
        <p:grpSpPr>
          <a:xfrm>
            <a:off x="7512313" y="2889172"/>
            <a:ext cx="356298" cy="356973"/>
            <a:chOff x="-52458650" y="3194400"/>
            <a:chExt cx="316625" cy="317225"/>
          </a:xfrm>
        </p:grpSpPr>
        <p:sp>
          <p:nvSpPr>
            <p:cNvPr id="8307" name="Google Shape;8307;p14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4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4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4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4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4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4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4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145"/>
          <p:cNvGrpSpPr/>
          <p:nvPr/>
        </p:nvGrpSpPr>
        <p:grpSpPr>
          <a:xfrm>
            <a:off x="4881188" y="2894264"/>
            <a:ext cx="314662" cy="358971"/>
            <a:chOff x="-54793175" y="3198925"/>
            <a:chExt cx="279625" cy="319000"/>
          </a:xfrm>
        </p:grpSpPr>
        <p:sp>
          <p:nvSpPr>
            <p:cNvPr id="8316" name="Google Shape;8316;p14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4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4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4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4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4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4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145"/>
          <p:cNvGrpSpPr/>
          <p:nvPr/>
        </p:nvGrpSpPr>
        <p:grpSpPr>
          <a:xfrm>
            <a:off x="7521611" y="3358148"/>
            <a:ext cx="337703" cy="357845"/>
            <a:chOff x="-52450000" y="3584850"/>
            <a:chExt cx="300100" cy="318000"/>
          </a:xfrm>
        </p:grpSpPr>
        <p:sp>
          <p:nvSpPr>
            <p:cNvPr id="8324" name="Google Shape;8324;p14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4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4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14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14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4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4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145"/>
          <p:cNvGrpSpPr/>
          <p:nvPr/>
        </p:nvGrpSpPr>
        <p:grpSpPr>
          <a:xfrm>
            <a:off x="7533131" y="3822621"/>
            <a:ext cx="314662" cy="357226"/>
            <a:chOff x="-52440550" y="3977875"/>
            <a:chExt cx="279625" cy="317450"/>
          </a:xfrm>
        </p:grpSpPr>
        <p:sp>
          <p:nvSpPr>
            <p:cNvPr id="8332" name="Google Shape;8332;p14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4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4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4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4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4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4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4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145"/>
          <p:cNvGrpSpPr/>
          <p:nvPr/>
        </p:nvGrpSpPr>
        <p:grpSpPr>
          <a:xfrm>
            <a:off x="6645066" y="4278827"/>
            <a:ext cx="314662" cy="358999"/>
            <a:chOff x="-51623775" y="3584850"/>
            <a:chExt cx="279625" cy="319025"/>
          </a:xfrm>
        </p:grpSpPr>
        <p:sp>
          <p:nvSpPr>
            <p:cNvPr id="8341" name="Google Shape;8341;p14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4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4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4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4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4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4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4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4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53" name="Shape 8353"/>
        <p:cNvGrpSpPr/>
        <p:nvPr/>
      </p:nvGrpSpPr>
      <p:grpSpPr>
        <a:xfrm>
          <a:off x="0" y="0"/>
          <a:ext cx="0" cy="0"/>
          <a:chOff x="0" y="0"/>
          <a:chExt cx="0" cy="0"/>
        </a:xfrm>
      </p:grpSpPr>
      <p:sp>
        <p:nvSpPr>
          <p:cNvPr id="8354" name="Google Shape;8354;p14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55" name="Google Shape;8355;p14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356" name="Google Shape;8356;p146"/>
          <p:cNvGrpSpPr/>
          <p:nvPr/>
        </p:nvGrpSpPr>
        <p:grpSpPr>
          <a:xfrm>
            <a:off x="885675" y="1539249"/>
            <a:ext cx="276003" cy="357300"/>
            <a:chOff x="-50469125" y="3183175"/>
            <a:chExt cx="233150" cy="301825"/>
          </a:xfrm>
        </p:grpSpPr>
        <p:sp>
          <p:nvSpPr>
            <p:cNvPr id="8357" name="Google Shape;8357;p14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4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4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146"/>
          <p:cNvGrpSpPr/>
          <p:nvPr/>
        </p:nvGrpSpPr>
        <p:grpSpPr>
          <a:xfrm>
            <a:off x="845574" y="1974651"/>
            <a:ext cx="356205" cy="355288"/>
            <a:chOff x="-50504575" y="3550975"/>
            <a:chExt cx="300900" cy="300125"/>
          </a:xfrm>
        </p:grpSpPr>
        <p:sp>
          <p:nvSpPr>
            <p:cNvPr id="8361" name="Google Shape;8361;p14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14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14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4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146"/>
          <p:cNvGrpSpPr/>
          <p:nvPr/>
        </p:nvGrpSpPr>
        <p:grpSpPr>
          <a:xfrm>
            <a:off x="845574" y="2412893"/>
            <a:ext cx="356205" cy="354341"/>
            <a:chOff x="-50503000" y="3921175"/>
            <a:chExt cx="300900" cy="299325"/>
          </a:xfrm>
        </p:grpSpPr>
        <p:sp>
          <p:nvSpPr>
            <p:cNvPr id="8366" name="Google Shape;8366;p14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4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14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14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14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146"/>
          <p:cNvGrpSpPr/>
          <p:nvPr/>
        </p:nvGrpSpPr>
        <p:grpSpPr>
          <a:xfrm>
            <a:off x="3049627" y="1558811"/>
            <a:ext cx="355258" cy="356205"/>
            <a:chOff x="-48630025" y="3199700"/>
            <a:chExt cx="300100" cy="300900"/>
          </a:xfrm>
        </p:grpSpPr>
        <p:sp>
          <p:nvSpPr>
            <p:cNvPr id="8372" name="Google Shape;8372;p14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4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4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146"/>
          <p:cNvGrpSpPr/>
          <p:nvPr/>
        </p:nvGrpSpPr>
        <p:grpSpPr>
          <a:xfrm>
            <a:off x="3049627" y="1996107"/>
            <a:ext cx="355258" cy="355258"/>
            <a:chOff x="-48630025" y="3569100"/>
            <a:chExt cx="300100" cy="300100"/>
          </a:xfrm>
        </p:grpSpPr>
        <p:sp>
          <p:nvSpPr>
            <p:cNvPr id="8376" name="Google Shape;8376;p14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4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4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4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14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4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4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4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14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4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146"/>
          <p:cNvGrpSpPr/>
          <p:nvPr/>
        </p:nvGrpSpPr>
        <p:grpSpPr>
          <a:xfrm>
            <a:off x="3050101" y="2433403"/>
            <a:ext cx="354311" cy="353394"/>
            <a:chOff x="-48629225" y="3938500"/>
            <a:chExt cx="299300" cy="298525"/>
          </a:xfrm>
        </p:grpSpPr>
        <p:sp>
          <p:nvSpPr>
            <p:cNvPr id="8387" name="Google Shape;8387;p14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4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4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4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146"/>
          <p:cNvGrpSpPr/>
          <p:nvPr/>
        </p:nvGrpSpPr>
        <p:grpSpPr>
          <a:xfrm>
            <a:off x="1785504" y="2904744"/>
            <a:ext cx="311458" cy="354341"/>
            <a:chOff x="-46762575" y="3200500"/>
            <a:chExt cx="263100" cy="299325"/>
          </a:xfrm>
        </p:grpSpPr>
        <p:sp>
          <p:nvSpPr>
            <p:cNvPr id="8392" name="Google Shape;8392;p14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4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4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4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4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146"/>
          <p:cNvGrpSpPr/>
          <p:nvPr/>
        </p:nvGrpSpPr>
        <p:grpSpPr>
          <a:xfrm>
            <a:off x="1763589" y="3363466"/>
            <a:ext cx="355288" cy="312375"/>
            <a:chOff x="-46779900" y="3588000"/>
            <a:chExt cx="300125" cy="263875"/>
          </a:xfrm>
        </p:grpSpPr>
        <p:sp>
          <p:nvSpPr>
            <p:cNvPr id="8398" name="Google Shape;8398;p14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4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4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4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146"/>
          <p:cNvGrpSpPr/>
          <p:nvPr/>
        </p:nvGrpSpPr>
        <p:grpSpPr>
          <a:xfrm>
            <a:off x="1764062" y="3778388"/>
            <a:ext cx="354341" cy="353394"/>
            <a:chOff x="-46779100" y="3938500"/>
            <a:chExt cx="299325" cy="298525"/>
          </a:xfrm>
        </p:grpSpPr>
        <p:sp>
          <p:nvSpPr>
            <p:cNvPr id="8403" name="Google Shape;8403;p14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4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146"/>
          <p:cNvGrpSpPr/>
          <p:nvPr/>
        </p:nvGrpSpPr>
        <p:grpSpPr>
          <a:xfrm>
            <a:off x="3971800" y="2911255"/>
            <a:ext cx="355258" cy="355288"/>
            <a:chOff x="-44924250" y="3206000"/>
            <a:chExt cx="300100" cy="300125"/>
          </a:xfrm>
        </p:grpSpPr>
        <p:sp>
          <p:nvSpPr>
            <p:cNvPr id="8406" name="Google Shape;8406;p14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4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4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4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4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146"/>
          <p:cNvGrpSpPr/>
          <p:nvPr/>
        </p:nvGrpSpPr>
        <p:grpSpPr>
          <a:xfrm>
            <a:off x="1286286" y="1539249"/>
            <a:ext cx="355258" cy="355258"/>
            <a:chOff x="-50134375" y="3183175"/>
            <a:chExt cx="300100" cy="300100"/>
          </a:xfrm>
        </p:grpSpPr>
        <p:sp>
          <p:nvSpPr>
            <p:cNvPr id="8412" name="Google Shape;8412;p14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4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4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4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4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4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4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4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4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4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146"/>
          <p:cNvGrpSpPr/>
          <p:nvPr/>
        </p:nvGrpSpPr>
        <p:grpSpPr>
          <a:xfrm>
            <a:off x="1286286" y="1974651"/>
            <a:ext cx="355258" cy="355288"/>
            <a:chOff x="-50134375" y="3550975"/>
            <a:chExt cx="300100" cy="300125"/>
          </a:xfrm>
        </p:grpSpPr>
        <p:sp>
          <p:nvSpPr>
            <p:cNvPr id="8423" name="Google Shape;8423;p14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4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146"/>
          <p:cNvGrpSpPr/>
          <p:nvPr/>
        </p:nvGrpSpPr>
        <p:grpSpPr>
          <a:xfrm>
            <a:off x="1286286" y="2412183"/>
            <a:ext cx="355258" cy="355051"/>
            <a:chOff x="-50134375" y="3920575"/>
            <a:chExt cx="300100" cy="299925"/>
          </a:xfrm>
        </p:grpSpPr>
        <p:sp>
          <p:nvSpPr>
            <p:cNvPr id="8426" name="Google Shape;8426;p14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4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4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146"/>
          <p:cNvGrpSpPr/>
          <p:nvPr/>
        </p:nvGrpSpPr>
        <p:grpSpPr>
          <a:xfrm>
            <a:off x="3497010" y="1559758"/>
            <a:ext cx="357123" cy="355258"/>
            <a:chOff x="-48262200" y="3200500"/>
            <a:chExt cx="301675" cy="300100"/>
          </a:xfrm>
        </p:grpSpPr>
        <p:sp>
          <p:nvSpPr>
            <p:cNvPr id="8430" name="Google Shape;8430;p14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4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4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4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4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4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4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4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4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146"/>
          <p:cNvGrpSpPr/>
          <p:nvPr/>
        </p:nvGrpSpPr>
        <p:grpSpPr>
          <a:xfrm>
            <a:off x="3526383" y="1996847"/>
            <a:ext cx="298377" cy="354519"/>
            <a:chOff x="-48233050" y="3569725"/>
            <a:chExt cx="252050" cy="299475"/>
          </a:xfrm>
        </p:grpSpPr>
        <p:sp>
          <p:nvSpPr>
            <p:cNvPr id="8440" name="Google Shape;8440;p14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4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14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146"/>
          <p:cNvGrpSpPr/>
          <p:nvPr/>
        </p:nvGrpSpPr>
        <p:grpSpPr>
          <a:xfrm>
            <a:off x="3550148" y="2430591"/>
            <a:ext cx="250847" cy="358070"/>
            <a:chOff x="-48216525" y="3936125"/>
            <a:chExt cx="211900" cy="302475"/>
          </a:xfrm>
        </p:grpSpPr>
        <p:sp>
          <p:nvSpPr>
            <p:cNvPr id="8444" name="Google Shape;8444;p14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4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4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14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146"/>
          <p:cNvGrpSpPr/>
          <p:nvPr/>
        </p:nvGrpSpPr>
        <p:grpSpPr>
          <a:xfrm>
            <a:off x="2205866" y="2905661"/>
            <a:ext cx="355258" cy="355288"/>
            <a:chOff x="-46410500" y="3201275"/>
            <a:chExt cx="300100" cy="300125"/>
          </a:xfrm>
        </p:grpSpPr>
        <p:sp>
          <p:nvSpPr>
            <p:cNvPr id="8449" name="Google Shape;8449;p14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4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4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14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14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146"/>
          <p:cNvGrpSpPr/>
          <p:nvPr/>
        </p:nvGrpSpPr>
        <p:grpSpPr>
          <a:xfrm>
            <a:off x="2205866" y="3341092"/>
            <a:ext cx="355258" cy="356205"/>
            <a:chOff x="-46409700" y="3569100"/>
            <a:chExt cx="300100" cy="300900"/>
          </a:xfrm>
        </p:grpSpPr>
        <p:sp>
          <p:nvSpPr>
            <p:cNvPr id="8455" name="Google Shape;8455;p14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4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4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4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4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146"/>
          <p:cNvGrpSpPr/>
          <p:nvPr/>
        </p:nvGrpSpPr>
        <p:grpSpPr>
          <a:xfrm>
            <a:off x="2193747" y="3776524"/>
            <a:ext cx="379497" cy="358070"/>
            <a:chOff x="-46422300" y="3936925"/>
            <a:chExt cx="320575" cy="302475"/>
          </a:xfrm>
        </p:grpSpPr>
        <p:sp>
          <p:nvSpPr>
            <p:cNvPr id="8461" name="Google Shape;8461;p14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4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146"/>
          <p:cNvGrpSpPr/>
          <p:nvPr/>
        </p:nvGrpSpPr>
        <p:grpSpPr>
          <a:xfrm>
            <a:off x="3971326" y="3330852"/>
            <a:ext cx="356205" cy="355258"/>
            <a:chOff x="-44914800" y="3560450"/>
            <a:chExt cx="300900" cy="300100"/>
          </a:xfrm>
        </p:grpSpPr>
        <p:sp>
          <p:nvSpPr>
            <p:cNvPr id="8464" name="Google Shape;8464;p14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4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14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4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4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146"/>
          <p:cNvGrpSpPr/>
          <p:nvPr/>
        </p:nvGrpSpPr>
        <p:grpSpPr>
          <a:xfrm>
            <a:off x="1726378" y="1539486"/>
            <a:ext cx="354311" cy="354104"/>
            <a:chOff x="-49764975" y="3183375"/>
            <a:chExt cx="299300" cy="299125"/>
          </a:xfrm>
        </p:grpSpPr>
        <p:sp>
          <p:nvSpPr>
            <p:cNvPr id="8470" name="Google Shape;8470;p14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14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4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4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4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14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4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4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14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146"/>
          <p:cNvGrpSpPr/>
          <p:nvPr/>
        </p:nvGrpSpPr>
        <p:grpSpPr>
          <a:xfrm>
            <a:off x="1726378" y="1974947"/>
            <a:ext cx="354311" cy="355909"/>
            <a:chOff x="-49764975" y="3551225"/>
            <a:chExt cx="299300" cy="300650"/>
          </a:xfrm>
        </p:grpSpPr>
        <p:sp>
          <p:nvSpPr>
            <p:cNvPr id="8480" name="Google Shape;8480;p14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4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4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4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4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4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4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14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4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14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4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146"/>
          <p:cNvGrpSpPr/>
          <p:nvPr/>
        </p:nvGrpSpPr>
        <p:grpSpPr>
          <a:xfrm>
            <a:off x="1724040" y="2411710"/>
            <a:ext cx="358987" cy="355525"/>
            <a:chOff x="-49766550" y="3920175"/>
            <a:chExt cx="303250" cy="300325"/>
          </a:xfrm>
        </p:grpSpPr>
        <p:sp>
          <p:nvSpPr>
            <p:cNvPr id="8492" name="Google Shape;8492;p14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4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4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4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146"/>
          <p:cNvGrpSpPr/>
          <p:nvPr/>
        </p:nvGrpSpPr>
        <p:grpSpPr>
          <a:xfrm>
            <a:off x="3939571" y="1559758"/>
            <a:ext cx="357123" cy="354341"/>
            <a:chOff x="-47892800" y="3200500"/>
            <a:chExt cx="301675" cy="299325"/>
          </a:xfrm>
        </p:grpSpPr>
        <p:sp>
          <p:nvSpPr>
            <p:cNvPr id="8497" name="Google Shape;8497;p14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4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4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4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4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14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146"/>
          <p:cNvGrpSpPr/>
          <p:nvPr/>
        </p:nvGrpSpPr>
        <p:grpSpPr>
          <a:xfrm>
            <a:off x="4003437" y="1996107"/>
            <a:ext cx="229391" cy="355258"/>
            <a:chOff x="-47839250" y="3569100"/>
            <a:chExt cx="193775" cy="300100"/>
          </a:xfrm>
        </p:grpSpPr>
        <p:sp>
          <p:nvSpPr>
            <p:cNvPr id="8504" name="Google Shape;8504;p14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4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4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14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14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4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146"/>
          <p:cNvGrpSpPr/>
          <p:nvPr/>
        </p:nvGrpSpPr>
        <p:grpSpPr>
          <a:xfrm>
            <a:off x="3940503" y="2432456"/>
            <a:ext cx="355258" cy="356205"/>
            <a:chOff x="-47892800" y="3937700"/>
            <a:chExt cx="300100" cy="300900"/>
          </a:xfrm>
        </p:grpSpPr>
        <p:sp>
          <p:nvSpPr>
            <p:cNvPr id="8511" name="Google Shape;8511;p14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4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4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14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14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14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4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14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146"/>
          <p:cNvGrpSpPr/>
          <p:nvPr/>
        </p:nvGrpSpPr>
        <p:grpSpPr>
          <a:xfrm>
            <a:off x="2645798" y="2926170"/>
            <a:ext cx="355258" cy="311458"/>
            <a:chOff x="-46042675" y="3218600"/>
            <a:chExt cx="300100" cy="263100"/>
          </a:xfrm>
        </p:grpSpPr>
        <p:sp>
          <p:nvSpPr>
            <p:cNvPr id="8520" name="Google Shape;8520;p14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14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14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4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4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4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146"/>
          <p:cNvGrpSpPr/>
          <p:nvPr/>
        </p:nvGrpSpPr>
        <p:grpSpPr>
          <a:xfrm>
            <a:off x="2645798" y="3340619"/>
            <a:ext cx="355258" cy="323118"/>
            <a:chOff x="-46042675" y="3568700"/>
            <a:chExt cx="300100" cy="272950"/>
          </a:xfrm>
        </p:grpSpPr>
        <p:sp>
          <p:nvSpPr>
            <p:cNvPr id="8527" name="Google Shape;8527;p14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4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4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4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146"/>
          <p:cNvGrpSpPr/>
          <p:nvPr/>
        </p:nvGrpSpPr>
        <p:grpSpPr>
          <a:xfrm>
            <a:off x="2687749" y="3777589"/>
            <a:ext cx="271357" cy="356057"/>
            <a:chOff x="-46007225" y="3937825"/>
            <a:chExt cx="229225" cy="300775"/>
          </a:xfrm>
        </p:grpSpPr>
        <p:sp>
          <p:nvSpPr>
            <p:cNvPr id="8532" name="Google Shape;8532;p14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14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14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4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4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4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4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4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4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4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146"/>
          <p:cNvGrpSpPr/>
          <p:nvPr/>
        </p:nvGrpSpPr>
        <p:grpSpPr>
          <a:xfrm>
            <a:off x="3993241" y="3767675"/>
            <a:ext cx="312375" cy="357596"/>
            <a:chOff x="-44895900" y="3929450"/>
            <a:chExt cx="263875" cy="302075"/>
          </a:xfrm>
        </p:grpSpPr>
        <p:sp>
          <p:nvSpPr>
            <p:cNvPr id="8543" name="Google Shape;8543;p14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4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14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4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4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4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146"/>
          <p:cNvGrpSpPr/>
          <p:nvPr/>
        </p:nvGrpSpPr>
        <p:grpSpPr>
          <a:xfrm>
            <a:off x="2167060" y="1550436"/>
            <a:ext cx="356205" cy="332885"/>
            <a:chOff x="-49397175" y="3192625"/>
            <a:chExt cx="300900" cy="281200"/>
          </a:xfrm>
        </p:grpSpPr>
        <p:sp>
          <p:nvSpPr>
            <p:cNvPr id="8550" name="Google Shape;8550;p14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4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4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4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4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14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4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146"/>
          <p:cNvGrpSpPr/>
          <p:nvPr/>
        </p:nvGrpSpPr>
        <p:grpSpPr>
          <a:xfrm>
            <a:off x="2193163" y="1974651"/>
            <a:ext cx="304000" cy="356205"/>
            <a:chOff x="-49375900" y="3550975"/>
            <a:chExt cx="256800" cy="300900"/>
          </a:xfrm>
        </p:grpSpPr>
        <p:sp>
          <p:nvSpPr>
            <p:cNvPr id="8558" name="Google Shape;8558;p14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4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4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4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14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14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4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4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4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4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4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146"/>
          <p:cNvGrpSpPr/>
          <p:nvPr/>
        </p:nvGrpSpPr>
        <p:grpSpPr>
          <a:xfrm>
            <a:off x="2188516" y="2411946"/>
            <a:ext cx="313293" cy="356205"/>
            <a:chOff x="-49378250" y="3920375"/>
            <a:chExt cx="264650" cy="300900"/>
          </a:xfrm>
        </p:grpSpPr>
        <p:sp>
          <p:nvSpPr>
            <p:cNvPr id="8570" name="Google Shape;8570;p14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4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4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4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14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4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4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146"/>
          <p:cNvGrpSpPr/>
          <p:nvPr/>
        </p:nvGrpSpPr>
        <p:grpSpPr>
          <a:xfrm>
            <a:off x="907504" y="2904744"/>
            <a:ext cx="312375" cy="357123"/>
            <a:chOff x="-47505300" y="3200500"/>
            <a:chExt cx="263875" cy="301675"/>
          </a:xfrm>
        </p:grpSpPr>
        <p:sp>
          <p:nvSpPr>
            <p:cNvPr id="8578" name="Google Shape;8578;p14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4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4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4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4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4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4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4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4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4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4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4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4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146"/>
          <p:cNvGrpSpPr/>
          <p:nvPr/>
        </p:nvGrpSpPr>
        <p:grpSpPr>
          <a:xfrm>
            <a:off x="885604" y="3341092"/>
            <a:ext cx="356176" cy="355051"/>
            <a:chOff x="-47524975" y="3569100"/>
            <a:chExt cx="300875" cy="299925"/>
          </a:xfrm>
        </p:grpSpPr>
        <p:sp>
          <p:nvSpPr>
            <p:cNvPr id="8592" name="Google Shape;8592;p14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4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4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4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4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146"/>
          <p:cNvGrpSpPr/>
          <p:nvPr/>
        </p:nvGrpSpPr>
        <p:grpSpPr>
          <a:xfrm>
            <a:off x="886062" y="3820354"/>
            <a:ext cx="355258" cy="270410"/>
            <a:chOff x="-47523400" y="3973950"/>
            <a:chExt cx="300100" cy="228425"/>
          </a:xfrm>
        </p:grpSpPr>
        <p:sp>
          <p:nvSpPr>
            <p:cNvPr id="8598" name="Google Shape;8598;p14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4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4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4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4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146"/>
          <p:cNvGrpSpPr/>
          <p:nvPr/>
        </p:nvGrpSpPr>
        <p:grpSpPr>
          <a:xfrm>
            <a:off x="3091183" y="2903353"/>
            <a:ext cx="354341" cy="357596"/>
            <a:chOff x="-45673275" y="3199325"/>
            <a:chExt cx="299325" cy="302075"/>
          </a:xfrm>
        </p:grpSpPr>
        <p:sp>
          <p:nvSpPr>
            <p:cNvPr id="8604" name="Google Shape;8604;p14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4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4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146"/>
          <p:cNvGrpSpPr/>
          <p:nvPr/>
        </p:nvGrpSpPr>
        <p:grpSpPr>
          <a:xfrm>
            <a:off x="3090251" y="3361602"/>
            <a:ext cx="356205" cy="314240"/>
            <a:chOff x="-45674075" y="3586425"/>
            <a:chExt cx="300900" cy="265450"/>
          </a:xfrm>
        </p:grpSpPr>
        <p:sp>
          <p:nvSpPr>
            <p:cNvPr id="8608" name="Google Shape;8608;p14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4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146"/>
          <p:cNvGrpSpPr/>
          <p:nvPr/>
        </p:nvGrpSpPr>
        <p:grpSpPr>
          <a:xfrm>
            <a:off x="3091183" y="3777441"/>
            <a:ext cx="354341" cy="356205"/>
            <a:chOff x="-45673275" y="3937700"/>
            <a:chExt cx="299325" cy="300900"/>
          </a:xfrm>
        </p:grpSpPr>
        <p:sp>
          <p:nvSpPr>
            <p:cNvPr id="8611" name="Google Shape;8611;p14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14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4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4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4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4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146"/>
          <p:cNvGrpSpPr/>
          <p:nvPr/>
        </p:nvGrpSpPr>
        <p:grpSpPr>
          <a:xfrm>
            <a:off x="2205349" y="4270225"/>
            <a:ext cx="356205" cy="356205"/>
            <a:chOff x="-44512325" y="3176075"/>
            <a:chExt cx="300900" cy="300900"/>
          </a:xfrm>
        </p:grpSpPr>
        <p:sp>
          <p:nvSpPr>
            <p:cNvPr id="8618" name="Google Shape;8618;p14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4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4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146"/>
          <p:cNvGrpSpPr/>
          <p:nvPr/>
        </p:nvGrpSpPr>
        <p:grpSpPr>
          <a:xfrm>
            <a:off x="2608689" y="1539249"/>
            <a:ext cx="354341" cy="354341"/>
            <a:chOff x="-49027775" y="3183175"/>
            <a:chExt cx="299325" cy="299325"/>
          </a:xfrm>
        </p:grpSpPr>
        <p:sp>
          <p:nvSpPr>
            <p:cNvPr id="8622" name="Google Shape;8622;p14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4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4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4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146"/>
          <p:cNvGrpSpPr/>
          <p:nvPr/>
        </p:nvGrpSpPr>
        <p:grpSpPr>
          <a:xfrm>
            <a:off x="2608230" y="1974651"/>
            <a:ext cx="355258" cy="357152"/>
            <a:chOff x="-49027775" y="3550975"/>
            <a:chExt cx="300100" cy="301700"/>
          </a:xfrm>
        </p:grpSpPr>
        <p:sp>
          <p:nvSpPr>
            <p:cNvPr id="8627" name="Google Shape;8627;p14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14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14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4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4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4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4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4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4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4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146"/>
          <p:cNvGrpSpPr/>
          <p:nvPr/>
        </p:nvGrpSpPr>
        <p:grpSpPr>
          <a:xfrm>
            <a:off x="2606306" y="2411710"/>
            <a:ext cx="359106" cy="355525"/>
            <a:chOff x="-49031025" y="3920175"/>
            <a:chExt cx="303350" cy="300325"/>
          </a:xfrm>
        </p:grpSpPr>
        <p:sp>
          <p:nvSpPr>
            <p:cNvPr id="8638" name="Google Shape;8638;p14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4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4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4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4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4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146"/>
          <p:cNvGrpSpPr/>
          <p:nvPr/>
        </p:nvGrpSpPr>
        <p:grpSpPr>
          <a:xfrm>
            <a:off x="1322411" y="2904744"/>
            <a:ext cx="356176" cy="354341"/>
            <a:chOff x="-47155575" y="3200500"/>
            <a:chExt cx="300875" cy="299325"/>
          </a:xfrm>
        </p:grpSpPr>
        <p:sp>
          <p:nvSpPr>
            <p:cNvPr id="8645" name="Google Shape;8645;p14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4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4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4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4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4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146"/>
          <p:cNvGrpSpPr/>
          <p:nvPr/>
        </p:nvGrpSpPr>
        <p:grpSpPr>
          <a:xfrm>
            <a:off x="1322870" y="3341092"/>
            <a:ext cx="355258" cy="355258"/>
            <a:chOff x="-47154800" y="3569100"/>
            <a:chExt cx="300100" cy="300100"/>
          </a:xfrm>
        </p:grpSpPr>
        <p:sp>
          <p:nvSpPr>
            <p:cNvPr id="8652" name="Google Shape;8652;p14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4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4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4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4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4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146"/>
          <p:cNvGrpSpPr/>
          <p:nvPr/>
        </p:nvGrpSpPr>
        <p:grpSpPr>
          <a:xfrm>
            <a:off x="1323343" y="3779305"/>
            <a:ext cx="354311" cy="353423"/>
            <a:chOff x="-47154000" y="3939275"/>
            <a:chExt cx="299300" cy="298550"/>
          </a:xfrm>
        </p:grpSpPr>
        <p:sp>
          <p:nvSpPr>
            <p:cNvPr id="8659" name="Google Shape;8659;p14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14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4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4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146"/>
          <p:cNvGrpSpPr/>
          <p:nvPr/>
        </p:nvGrpSpPr>
        <p:grpSpPr>
          <a:xfrm>
            <a:off x="3548633" y="2904744"/>
            <a:ext cx="312375" cy="354341"/>
            <a:chOff x="-45286550" y="3200500"/>
            <a:chExt cx="263875" cy="299325"/>
          </a:xfrm>
        </p:grpSpPr>
        <p:sp>
          <p:nvSpPr>
            <p:cNvPr id="8664" name="Google Shape;8664;p14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4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4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146"/>
          <p:cNvGrpSpPr/>
          <p:nvPr/>
        </p:nvGrpSpPr>
        <p:grpSpPr>
          <a:xfrm>
            <a:off x="3548633" y="3342039"/>
            <a:ext cx="312375" cy="354311"/>
            <a:chOff x="-45286550" y="3569900"/>
            <a:chExt cx="263875" cy="299300"/>
          </a:xfrm>
        </p:grpSpPr>
        <p:sp>
          <p:nvSpPr>
            <p:cNvPr id="8668" name="Google Shape;8668;p14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4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4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4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4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4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146"/>
          <p:cNvGrpSpPr/>
          <p:nvPr/>
        </p:nvGrpSpPr>
        <p:grpSpPr>
          <a:xfrm>
            <a:off x="3559820" y="3778388"/>
            <a:ext cx="290001" cy="355258"/>
            <a:chOff x="-45277900" y="3938500"/>
            <a:chExt cx="244975" cy="300100"/>
          </a:xfrm>
        </p:grpSpPr>
        <p:sp>
          <p:nvSpPr>
            <p:cNvPr id="8675" name="Google Shape;8675;p14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4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4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4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146"/>
          <p:cNvGrpSpPr/>
          <p:nvPr/>
        </p:nvGrpSpPr>
        <p:grpSpPr>
          <a:xfrm>
            <a:off x="2645769" y="4247490"/>
            <a:ext cx="355258" cy="355258"/>
            <a:chOff x="-44502875" y="3576975"/>
            <a:chExt cx="300100" cy="300100"/>
          </a:xfrm>
        </p:grpSpPr>
        <p:sp>
          <p:nvSpPr>
            <p:cNvPr id="8680" name="Google Shape;8680;p14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4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4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146"/>
          <p:cNvGrpSpPr/>
          <p:nvPr/>
        </p:nvGrpSpPr>
        <p:grpSpPr>
          <a:xfrm>
            <a:off x="4858981" y="1973145"/>
            <a:ext cx="356196" cy="354670"/>
            <a:chOff x="-13946200" y="3647075"/>
            <a:chExt cx="353650" cy="352100"/>
          </a:xfrm>
        </p:grpSpPr>
        <p:sp>
          <p:nvSpPr>
            <p:cNvPr id="8684" name="Google Shape;8684;p14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4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4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4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4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4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146"/>
          <p:cNvGrpSpPr/>
          <p:nvPr/>
        </p:nvGrpSpPr>
        <p:grpSpPr>
          <a:xfrm>
            <a:off x="6642374" y="1532628"/>
            <a:ext cx="357002" cy="354267"/>
            <a:chOff x="-12163025" y="3214275"/>
            <a:chExt cx="354450" cy="351700"/>
          </a:xfrm>
        </p:grpSpPr>
        <p:sp>
          <p:nvSpPr>
            <p:cNvPr id="8691" name="Google Shape;8691;p14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4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4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146"/>
          <p:cNvGrpSpPr/>
          <p:nvPr/>
        </p:nvGrpSpPr>
        <p:grpSpPr>
          <a:xfrm>
            <a:off x="6643154" y="1972365"/>
            <a:ext cx="355441" cy="356232"/>
            <a:chOff x="-12160675" y="3647875"/>
            <a:chExt cx="352900" cy="353650"/>
          </a:xfrm>
        </p:grpSpPr>
        <p:sp>
          <p:nvSpPr>
            <p:cNvPr id="8695" name="Google Shape;8695;p14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4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4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4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4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4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4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146"/>
          <p:cNvGrpSpPr/>
          <p:nvPr/>
        </p:nvGrpSpPr>
        <p:grpSpPr>
          <a:xfrm>
            <a:off x="6653870" y="2416821"/>
            <a:ext cx="354635" cy="356232"/>
            <a:chOff x="-12160675" y="4081850"/>
            <a:chExt cx="352100" cy="353650"/>
          </a:xfrm>
        </p:grpSpPr>
        <p:sp>
          <p:nvSpPr>
            <p:cNvPr id="8703" name="Google Shape;8703;p14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4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4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4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4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4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146"/>
          <p:cNvGrpSpPr/>
          <p:nvPr/>
        </p:nvGrpSpPr>
        <p:grpSpPr>
          <a:xfrm>
            <a:off x="4858836" y="2891264"/>
            <a:ext cx="355416" cy="355652"/>
            <a:chOff x="-10391650" y="3180600"/>
            <a:chExt cx="352875" cy="353075"/>
          </a:xfrm>
        </p:grpSpPr>
        <p:sp>
          <p:nvSpPr>
            <p:cNvPr id="8710" name="Google Shape;8710;p14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4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4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4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4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4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146"/>
          <p:cNvGrpSpPr/>
          <p:nvPr/>
        </p:nvGrpSpPr>
        <p:grpSpPr>
          <a:xfrm>
            <a:off x="4858835" y="3368062"/>
            <a:ext cx="354635" cy="353890"/>
            <a:chOff x="-10390875" y="3616350"/>
            <a:chExt cx="352100" cy="351325"/>
          </a:xfrm>
        </p:grpSpPr>
        <p:sp>
          <p:nvSpPr>
            <p:cNvPr id="8717" name="Google Shape;8717;p14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4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4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146"/>
          <p:cNvGrpSpPr/>
          <p:nvPr/>
        </p:nvGrpSpPr>
        <p:grpSpPr>
          <a:xfrm>
            <a:off x="7525810" y="2892727"/>
            <a:ext cx="312585" cy="354670"/>
            <a:chOff x="-10370400" y="4049550"/>
            <a:chExt cx="310350" cy="352100"/>
          </a:xfrm>
        </p:grpSpPr>
        <p:sp>
          <p:nvSpPr>
            <p:cNvPr id="8721" name="Google Shape;8721;p14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4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4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4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4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146"/>
          <p:cNvGrpSpPr/>
          <p:nvPr/>
        </p:nvGrpSpPr>
        <p:grpSpPr>
          <a:xfrm>
            <a:off x="6630066" y="2891668"/>
            <a:ext cx="379236" cy="354847"/>
            <a:chOff x="-8674650" y="3210975"/>
            <a:chExt cx="376525" cy="352275"/>
          </a:xfrm>
        </p:grpSpPr>
        <p:sp>
          <p:nvSpPr>
            <p:cNvPr id="8727" name="Google Shape;8727;p14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4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4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4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4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4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146"/>
          <p:cNvGrpSpPr/>
          <p:nvPr/>
        </p:nvGrpSpPr>
        <p:grpSpPr>
          <a:xfrm>
            <a:off x="5301563" y="1973145"/>
            <a:ext cx="356221" cy="354670"/>
            <a:chOff x="-13512225" y="3647075"/>
            <a:chExt cx="353675" cy="352100"/>
          </a:xfrm>
        </p:grpSpPr>
        <p:sp>
          <p:nvSpPr>
            <p:cNvPr id="8734" name="Google Shape;8734;p14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4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4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4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4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4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4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4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4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4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146"/>
          <p:cNvGrpSpPr/>
          <p:nvPr/>
        </p:nvGrpSpPr>
        <p:grpSpPr>
          <a:xfrm>
            <a:off x="5311876" y="2417211"/>
            <a:ext cx="356221" cy="355451"/>
            <a:chOff x="-13512225" y="4080275"/>
            <a:chExt cx="353675" cy="352875"/>
          </a:xfrm>
        </p:grpSpPr>
        <p:sp>
          <p:nvSpPr>
            <p:cNvPr id="8745" name="Google Shape;8745;p14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4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4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4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4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4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4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4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4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4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4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146"/>
          <p:cNvGrpSpPr/>
          <p:nvPr/>
        </p:nvGrpSpPr>
        <p:grpSpPr>
          <a:xfrm>
            <a:off x="7084956" y="1564572"/>
            <a:ext cx="356196" cy="290379"/>
            <a:chOff x="-11728250" y="3245400"/>
            <a:chExt cx="353650" cy="288275"/>
          </a:xfrm>
        </p:grpSpPr>
        <p:sp>
          <p:nvSpPr>
            <p:cNvPr id="8757" name="Google Shape;8757;p14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4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4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4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4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146"/>
          <p:cNvGrpSpPr/>
          <p:nvPr/>
        </p:nvGrpSpPr>
        <p:grpSpPr>
          <a:xfrm>
            <a:off x="7117464" y="2417211"/>
            <a:ext cx="311804" cy="355451"/>
            <a:chOff x="-11703850" y="4081850"/>
            <a:chExt cx="309575" cy="352875"/>
          </a:xfrm>
        </p:grpSpPr>
        <p:sp>
          <p:nvSpPr>
            <p:cNvPr id="8763" name="Google Shape;8763;p14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4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4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4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4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4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4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4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146"/>
          <p:cNvGrpSpPr/>
          <p:nvPr/>
        </p:nvGrpSpPr>
        <p:grpSpPr>
          <a:xfrm>
            <a:off x="5306120" y="2891364"/>
            <a:ext cx="357002" cy="355451"/>
            <a:chOff x="-9958475" y="3180025"/>
            <a:chExt cx="354450" cy="352875"/>
          </a:xfrm>
        </p:grpSpPr>
        <p:sp>
          <p:nvSpPr>
            <p:cNvPr id="8772" name="Google Shape;8772;p14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4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4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146"/>
          <p:cNvGrpSpPr/>
          <p:nvPr/>
        </p:nvGrpSpPr>
        <p:grpSpPr>
          <a:xfrm>
            <a:off x="5315247" y="3367345"/>
            <a:ext cx="337966" cy="355325"/>
            <a:chOff x="-9949025" y="3615575"/>
            <a:chExt cx="335550" cy="352750"/>
          </a:xfrm>
        </p:grpSpPr>
        <p:sp>
          <p:nvSpPr>
            <p:cNvPr id="8776" name="Google Shape;8776;p14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4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4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146"/>
          <p:cNvGrpSpPr/>
          <p:nvPr/>
        </p:nvGrpSpPr>
        <p:grpSpPr>
          <a:xfrm>
            <a:off x="7950093" y="2890851"/>
            <a:ext cx="360175" cy="358423"/>
            <a:chOff x="-9961625" y="4048175"/>
            <a:chExt cx="357600" cy="355825"/>
          </a:xfrm>
        </p:grpSpPr>
        <p:sp>
          <p:nvSpPr>
            <p:cNvPr id="8780" name="Google Shape;8780;p14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4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4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4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4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4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146"/>
          <p:cNvGrpSpPr/>
          <p:nvPr/>
        </p:nvGrpSpPr>
        <p:grpSpPr>
          <a:xfrm>
            <a:off x="6636814" y="3366363"/>
            <a:ext cx="364959" cy="357289"/>
            <a:chOff x="-8680950" y="3624225"/>
            <a:chExt cx="362350" cy="354700"/>
          </a:xfrm>
        </p:grpSpPr>
        <p:sp>
          <p:nvSpPr>
            <p:cNvPr id="8787" name="Google Shape;8787;p14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4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4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4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4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4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146"/>
          <p:cNvGrpSpPr/>
          <p:nvPr/>
        </p:nvGrpSpPr>
        <p:grpSpPr>
          <a:xfrm>
            <a:off x="5773058" y="1532024"/>
            <a:ext cx="313365" cy="355476"/>
            <a:chOff x="-13056975" y="3212300"/>
            <a:chExt cx="311125" cy="352900"/>
          </a:xfrm>
        </p:grpSpPr>
        <p:sp>
          <p:nvSpPr>
            <p:cNvPr id="8794" name="Google Shape;8794;p14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4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4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4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146"/>
          <p:cNvGrpSpPr/>
          <p:nvPr/>
        </p:nvGrpSpPr>
        <p:grpSpPr>
          <a:xfrm>
            <a:off x="5750446" y="1972818"/>
            <a:ext cx="358588" cy="355325"/>
            <a:chOff x="-13077450" y="3647075"/>
            <a:chExt cx="356025" cy="352750"/>
          </a:xfrm>
        </p:grpSpPr>
        <p:sp>
          <p:nvSpPr>
            <p:cNvPr id="8799" name="Google Shape;8799;p14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4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4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146"/>
          <p:cNvGrpSpPr/>
          <p:nvPr/>
        </p:nvGrpSpPr>
        <p:grpSpPr>
          <a:xfrm>
            <a:off x="5761552" y="2416418"/>
            <a:ext cx="357002" cy="357037"/>
            <a:chOff x="-13079025" y="4079475"/>
            <a:chExt cx="354450" cy="354450"/>
          </a:xfrm>
        </p:grpSpPr>
        <p:sp>
          <p:nvSpPr>
            <p:cNvPr id="8803" name="Google Shape;8803;p14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4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4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4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146"/>
          <p:cNvGrpSpPr/>
          <p:nvPr/>
        </p:nvGrpSpPr>
        <p:grpSpPr>
          <a:xfrm>
            <a:off x="7534619" y="1532427"/>
            <a:ext cx="356221" cy="354670"/>
            <a:chOff x="-11292700" y="3213875"/>
            <a:chExt cx="353675" cy="352100"/>
          </a:xfrm>
        </p:grpSpPr>
        <p:sp>
          <p:nvSpPr>
            <p:cNvPr id="8808" name="Google Shape;8808;p14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4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4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4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4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4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4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146"/>
          <p:cNvGrpSpPr/>
          <p:nvPr/>
        </p:nvGrpSpPr>
        <p:grpSpPr>
          <a:xfrm>
            <a:off x="7528677" y="1972365"/>
            <a:ext cx="368106" cy="356232"/>
            <a:chOff x="-11299000" y="3647875"/>
            <a:chExt cx="365475" cy="353650"/>
          </a:xfrm>
        </p:grpSpPr>
        <p:sp>
          <p:nvSpPr>
            <p:cNvPr id="8816" name="Google Shape;8816;p14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4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4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4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4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4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146"/>
          <p:cNvGrpSpPr/>
          <p:nvPr/>
        </p:nvGrpSpPr>
        <p:grpSpPr>
          <a:xfrm>
            <a:off x="7544139" y="2428316"/>
            <a:ext cx="357808" cy="333240"/>
            <a:chOff x="-11295075" y="4092875"/>
            <a:chExt cx="355250" cy="330825"/>
          </a:xfrm>
        </p:grpSpPr>
        <p:sp>
          <p:nvSpPr>
            <p:cNvPr id="8823" name="Google Shape;8823;p14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4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4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4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4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146"/>
          <p:cNvGrpSpPr/>
          <p:nvPr/>
        </p:nvGrpSpPr>
        <p:grpSpPr>
          <a:xfrm>
            <a:off x="5769739" y="2891364"/>
            <a:ext cx="312585" cy="355451"/>
            <a:chOff x="-9500075" y="3180800"/>
            <a:chExt cx="310350" cy="352875"/>
          </a:xfrm>
        </p:grpSpPr>
        <p:sp>
          <p:nvSpPr>
            <p:cNvPr id="8829" name="Google Shape;8829;p14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4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4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4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4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4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14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4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4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146"/>
          <p:cNvGrpSpPr/>
          <p:nvPr/>
        </p:nvGrpSpPr>
        <p:grpSpPr>
          <a:xfrm>
            <a:off x="5747530" y="3366879"/>
            <a:ext cx="356221" cy="356257"/>
            <a:chOff x="-9523700" y="3614000"/>
            <a:chExt cx="353675" cy="353675"/>
          </a:xfrm>
        </p:grpSpPr>
        <p:sp>
          <p:nvSpPr>
            <p:cNvPr id="8839" name="Google Shape;8839;p14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4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4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4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4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4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4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4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4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146"/>
          <p:cNvGrpSpPr/>
          <p:nvPr/>
        </p:nvGrpSpPr>
        <p:grpSpPr>
          <a:xfrm>
            <a:off x="7532481" y="3389521"/>
            <a:ext cx="356221" cy="354670"/>
            <a:chOff x="-9523700" y="4049550"/>
            <a:chExt cx="353675" cy="352100"/>
          </a:xfrm>
        </p:grpSpPr>
        <p:sp>
          <p:nvSpPr>
            <p:cNvPr id="8849" name="Google Shape;8849;p14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4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4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4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4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4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4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146"/>
          <p:cNvGrpSpPr/>
          <p:nvPr/>
        </p:nvGrpSpPr>
        <p:grpSpPr>
          <a:xfrm>
            <a:off x="7088596" y="3389494"/>
            <a:ext cx="357002" cy="311029"/>
            <a:chOff x="-8209150" y="3659675"/>
            <a:chExt cx="354450" cy="308775"/>
          </a:xfrm>
        </p:grpSpPr>
        <p:sp>
          <p:nvSpPr>
            <p:cNvPr id="8857" name="Google Shape;8857;p14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14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14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4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4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4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146"/>
          <p:cNvGrpSpPr/>
          <p:nvPr/>
        </p:nvGrpSpPr>
        <p:grpSpPr>
          <a:xfrm>
            <a:off x="6202157" y="2418407"/>
            <a:ext cx="356221" cy="353059"/>
            <a:chOff x="-12643475" y="4081850"/>
            <a:chExt cx="353675" cy="350500"/>
          </a:xfrm>
        </p:grpSpPr>
        <p:sp>
          <p:nvSpPr>
            <p:cNvPr id="8864" name="Google Shape;8864;p14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4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4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4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8" name="Google Shape;8868;p146"/>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9" name="Google Shape;8869;p146"/>
          <p:cNvGrpSpPr/>
          <p:nvPr/>
        </p:nvGrpSpPr>
        <p:grpSpPr>
          <a:xfrm>
            <a:off x="7984757" y="2428316"/>
            <a:ext cx="356221" cy="333240"/>
            <a:chOff x="-10858725" y="4092875"/>
            <a:chExt cx="353675" cy="330825"/>
          </a:xfrm>
        </p:grpSpPr>
        <p:sp>
          <p:nvSpPr>
            <p:cNvPr id="8870" name="Google Shape;8870;p14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14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4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4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4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4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146"/>
          <p:cNvGrpSpPr/>
          <p:nvPr/>
        </p:nvGrpSpPr>
        <p:grpSpPr>
          <a:xfrm>
            <a:off x="6243280" y="3367282"/>
            <a:ext cx="252278" cy="355451"/>
            <a:chOff x="-9039300" y="3614000"/>
            <a:chExt cx="250475" cy="352875"/>
          </a:xfrm>
        </p:grpSpPr>
        <p:sp>
          <p:nvSpPr>
            <p:cNvPr id="8877" name="Google Shape;8877;p14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4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146"/>
          <p:cNvGrpSpPr/>
          <p:nvPr/>
        </p:nvGrpSpPr>
        <p:grpSpPr>
          <a:xfrm>
            <a:off x="7975246" y="3389521"/>
            <a:ext cx="354635" cy="354670"/>
            <a:chOff x="-9088150" y="4049550"/>
            <a:chExt cx="352100" cy="352100"/>
          </a:xfrm>
        </p:grpSpPr>
        <p:sp>
          <p:nvSpPr>
            <p:cNvPr id="8880" name="Google Shape;8880;p14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4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4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14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4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4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146"/>
          <p:cNvGrpSpPr/>
          <p:nvPr/>
        </p:nvGrpSpPr>
        <p:grpSpPr>
          <a:xfrm>
            <a:off x="7109610" y="2891754"/>
            <a:ext cx="315757" cy="354670"/>
            <a:chOff x="-8191825" y="3174500"/>
            <a:chExt cx="313500" cy="352100"/>
          </a:xfrm>
        </p:grpSpPr>
        <p:sp>
          <p:nvSpPr>
            <p:cNvPr id="8887" name="Google Shape;8887;p14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4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4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146"/>
          <p:cNvGrpSpPr/>
          <p:nvPr/>
        </p:nvGrpSpPr>
        <p:grpSpPr>
          <a:xfrm>
            <a:off x="4858968" y="1532275"/>
            <a:ext cx="356221" cy="354973"/>
            <a:chOff x="-13947000" y="3212800"/>
            <a:chExt cx="353675" cy="352400"/>
          </a:xfrm>
        </p:grpSpPr>
        <p:sp>
          <p:nvSpPr>
            <p:cNvPr id="8891" name="Google Shape;8891;p14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4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3" name="Google Shape;8893;p146"/>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4" name="Google Shape;8894;p146"/>
          <p:cNvGrpSpPr/>
          <p:nvPr/>
        </p:nvGrpSpPr>
        <p:grpSpPr>
          <a:xfrm>
            <a:off x="5301563" y="1531633"/>
            <a:ext cx="356221" cy="356257"/>
            <a:chOff x="-13512225" y="3211525"/>
            <a:chExt cx="353675" cy="353675"/>
          </a:xfrm>
        </p:grpSpPr>
        <p:sp>
          <p:nvSpPr>
            <p:cNvPr id="8895" name="Google Shape;8895;p14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4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4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4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4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146"/>
          <p:cNvGrpSpPr/>
          <p:nvPr/>
        </p:nvGrpSpPr>
        <p:grpSpPr>
          <a:xfrm>
            <a:off x="6191845" y="1532024"/>
            <a:ext cx="356221" cy="355476"/>
            <a:chOff x="-12643475" y="3212300"/>
            <a:chExt cx="353675" cy="352900"/>
          </a:xfrm>
        </p:grpSpPr>
        <p:sp>
          <p:nvSpPr>
            <p:cNvPr id="8901" name="Google Shape;8901;p14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4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4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14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4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14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14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4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4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146"/>
          <p:cNvGrpSpPr/>
          <p:nvPr/>
        </p:nvGrpSpPr>
        <p:grpSpPr>
          <a:xfrm>
            <a:off x="6191845" y="1983798"/>
            <a:ext cx="356221" cy="333366"/>
            <a:chOff x="-12643475" y="3657325"/>
            <a:chExt cx="353675" cy="330950"/>
          </a:xfrm>
        </p:grpSpPr>
        <p:sp>
          <p:nvSpPr>
            <p:cNvPr id="8911" name="Google Shape;8911;p14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4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14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4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4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4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146"/>
          <p:cNvGrpSpPr/>
          <p:nvPr/>
        </p:nvGrpSpPr>
        <p:grpSpPr>
          <a:xfrm>
            <a:off x="7974847" y="1532427"/>
            <a:ext cx="355416" cy="354670"/>
            <a:chOff x="-10857925" y="3213875"/>
            <a:chExt cx="352875" cy="352100"/>
          </a:xfrm>
        </p:grpSpPr>
        <p:sp>
          <p:nvSpPr>
            <p:cNvPr id="8918" name="Google Shape;8918;p14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4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4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4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4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4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4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4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4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4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146"/>
          <p:cNvGrpSpPr/>
          <p:nvPr/>
        </p:nvGrpSpPr>
        <p:grpSpPr>
          <a:xfrm>
            <a:off x="6191762" y="2891855"/>
            <a:ext cx="356096" cy="354469"/>
            <a:chOff x="-9089725" y="3180200"/>
            <a:chExt cx="353550" cy="351900"/>
          </a:xfrm>
        </p:grpSpPr>
        <p:sp>
          <p:nvSpPr>
            <p:cNvPr id="8929" name="Google Shape;8929;p14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4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146"/>
          <p:cNvGrpSpPr/>
          <p:nvPr/>
        </p:nvGrpSpPr>
        <p:grpSpPr>
          <a:xfrm>
            <a:off x="7083760" y="1971660"/>
            <a:ext cx="358588" cy="357642"/>
            <a:chOff x="7083760" y="1971660"/>
            <a:chExt cx="358588" cy="357642"/>
          </a:xfrm>
        </p:grpSpPr>
        <p:sp>
          <p:nvSpPr>
            <p:cNvPr id="8932" name="Google Shape;8932;p14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4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4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4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14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4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4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4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4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4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4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4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47" name="Shape 8947"/>
        <p:cNvGrpSpPr/>
        <p:nvPr/>
      </p:nvGrpSpPr>
      <p:grpSpPr>
        <a:xfrm>
          <a:off x="0" y="0"/>
          <a:ext cx="0" cy="0"/>
          <a:chOff x="0" y="0"/>
          <a:chExt cx="0" cy="0"/>
        </a:xfrm>
      </p:grpSpPr>
      <p:sp>
        <p:nvSpPr>
          <p:cNvPr id="8948" name="Google Shape;8948;p1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949" name="Google Shape;8949;p147"/>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0" name="Google Shape;8950;p147"/>
          <p:cNvGrpSpPr/>
          <p:nvPr/>
        </p:nvGrpSpPr>
        <p:grpSpPr>
          <a:xfrm>
            <a:off x="748855" y="2243507"/>
            <a:ext cx="452798" cy="449473"/>
            <a:chOff x="-21322300" y="3693325"/>
            <a:chExt cx="306400" cy="304150"/>
          </a:xfrm>
        </p:grpSpPr>
        <p:sp>
          <p:nvSpPr>
            <p:cNvPr id="8951" name="Google Shape;8951;p14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4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14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4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147"/>
          <p:cNvGrpSpPr/>
          <p:nvPr/>
        </p:nvGrpSpPr>
        <p:grpSpPr>
          <a:xfrm>
            <a:off x="748263" y="2810244"/>
            <a:ext cx="453980" cy="422540"/>
            <a:chOff x="-21322300" y="4077125"/>
            <a:chExt cx="307200" cy="285925"/>
          </a:xfrm>
        </p:grpSpPr>
        <p:sp>
          <p:nvSpPr>
            <p:cNvPr id="8956" name="Google Shape;8956;p14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4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4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4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4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4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4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4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4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4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4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4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147"/>
          <p:cNvGrpSpPr/>
          <p:nvPr/>
        </p:nvGrpSpPr>
        <p:grpSpPr>
          <a:xfrm>
            <a:off x="3525440" y="1689128"/>
            <a:ext cx="451653" cy="450212"/>
            <a:chOff x="-19394200" y="3333800"/>
            <a:chExt cx="305625" cy="304650"/>
          </a:xfrm>
        </p:grpSpPr>
        <p:sp>
          <p:nvSpPr>
            <p:cNvPr id="8969" name="Google Shape;8969;p14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4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4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4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14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14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4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4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4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147"/>
          <p:cNvGrpSpPr/>
          <p:nvPr/>
        </p:nvGrpSpPr>
        <p:grpSpPr>
          <a:xfrm>
            <a:off x="3524276" y="2243580"/>
            <a:ext cx="453980" cy="449325"/>
            <a:chOff x="-19396575" y="3708500"/>
            <a:chExt cx="307200" cy="304050"/>
          </a:xfrm>
        </p:grpSpPr>
        <p:sp>
          <p:nvSpPr>
            <p:cNvPr id="8979" name="Google Shape;8979;p14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4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4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147"/>
          <p:cNvGrpSpPr/>
          <p:nvPr/>
        </p:nvGrpSpPr>
        <p:grpSpPr>
          <a:xfrm>
            <a:off x="3518457" y="2796461"/>
            <a:ext cx="465618" cy="450101"/>
            <a:chOff x="-19394200" y="4084200"/>
            <a:chExt cx="315075" cy="304575"/>
          </a:xfrm>
        </p:grpSpPr>
        <p:sp>
          <p:nvSpPr>
            <p:cNvPr id="8983" name="Google Shape;8983;p14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4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14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4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4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4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147"/>
          <p:cNvGrpSpPr/>
          <p:nvPr/>
        </p:nvGrpSpPr>
        <p:grpSpPr>
          <a:xfrm>
            <a:off x="6324167" y="1689001"/>
            <a:ext cx="400447" cy="450470"/>
            <a:chOff x="-17526750" y="3309200"/>
            <a:chExt cx="270975" cy="304825"/>
          </a:xfrm>
        </p:grpSpPr>
        <p:sp>
          <p:nvSpPr>
            <p:cNvPr id="8990" name="Google Shape;8990;p14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4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4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4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4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147"/>
          <p:cNvGrpSpPr/>
          <p:nvPr/>
        </p:nvGrpSpPr>
        <p:grpSpPr>
          <a:xfrm>
            <a:off x="6300319" y="2244173"/>
            <a:ext cx="448143" cy="448143"/>
            <a:chOff x="-17542500" y="3684100"/>
            <a:chExt cx="303250" cy="303250"/>
          </a:xfrm>
        </p:grpSpPr>
        <p:sp>
          <p:nvSpPr>
            <p:cNvPr id="8996" name="Google Shape;8996;p14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4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4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4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4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4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4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147"/>
          <p:cNvGrpSpPr/>
          <p:nvPr/>
        </p:nvGrpSpPr>
        <p:grpSpPr>
          <a:xfrm>
            <a:off x="6299728" y="2810817"/>
            <a:ext cx="449325" cy="421395"/>
            <a:chOff x="-17542500" y="4068450"/>
            <a:chExt cx="304050" cy="285150"/>
          </a:xfrm>
        </p:grpSpPr>
        <p:sp>
          <p:nvSpPr>
            <p:cNvPr id="9004" name="Google Shape;9004;p14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4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4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4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4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4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147"/>
          <p:cNvGrpSpPr/>
          <p:nvPr/>
        </p:nvGrpSpPr>
        <p:grpSpPr>
          <a:xfrm>
            <a:off x="3530150" y="3342211"/>
            <a:ext cx="343404" cy="449325"/>
            <a:chOff x="-15652200" y="3335975"/>
            <a:chExt cx="232375" cy="304050"/>
          </a:xfrm>
        </p:grpSpPr>
        <p:sp>
          <p:nvSpPr>
            <p:cNvPr id="9011" name="Google Shape;9011;p14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4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4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4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4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4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4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4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4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147"/>
          <p:cNvGrpSpPr/>
          <p:nvPr/>
        </p:nvGrpSpPr>
        <p:grpSpPr>
          <a:xfrm>
            <a:off x="1303491" y="1689573"/>
            <a:ext cx="450470" cy="449325"/>
            <a:chOff x="-20946600" y="3317850"/>
            <a:chExt cx="304825" cy="304050"/>
          </a:xfrm>
        </p:grpSpPr>
        <p:sp>
          <p:nvSpPr>
            <p:cNvPr id="9021" name="Google Shape;9021;p14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4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4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147"/>
          <p:cNvGrpSpPr/>
          <p:nvPr/>
        </p:nvGrpSpPr>
        <p:grpSpPr>
          <a:xfrm>
            <a:off x="1304064" y="2243729"/>
            <a:ext cx="449325" cy="449030"/>
            <a:chOff x="-20945825" y="3692175"/>
            <a:chExt cx="304050" cy="303850"/>
          </a:xfrm>
        </p:grpSpPr>
        <p:sp>
          <p:nvSpPr>
            <p:cNvPr id="9025" name="Google Shape;9025;p14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4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14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4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147"/>
          <p:cNvGrpSpPr/>
          <p:nvPr/>
        </p:nvGrpSpPr>
        <p:grpSpPr>
          <a:xfrm>
            <a:off x="1329667" y="2797442"/>
            <a:ext cx="398119" cy="448143"/>
            <a:chOff x="-20930075" y="4066100"/>
            <a:chExt cx="269400" cy="303250"/>
          </a:xfrm>
        </p:grpSpPr>
        <p:sp>
          <p:nvSpPr>
            <p:cNvPr id="9030" name="Google Shape;9030;p14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4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147"/>
          <p:cNvGrpSpPr/>
          <p:nvPr/>
        </p:nvGrpSpPr>
        <p:grpSpPr>
          <a:xfrm>
            <a:off x="4110888" y="1689848"/>
            <a:ext cx="372516" cy="448771"/>
            <a:chOff x="-18994100" y="3334775"/>
            <a:chExt cx="252075" cy="303675"/>
          </a:xfrm>
        </p:grpSpPr>
        <p:sp>
          <p:nvSpPr>
            <p:cNvPr id="9033" name="Google Shape;9033;p14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4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4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4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147"/>
          <p:cNvGrpSpPr/>
          <p:nvPr/>
        </p:nvGrpSpPr>
        <p:grpSpPr>
          <a:xfrm>
            <a:off x="4125445" y="2244743"/>
            <a:ext cx="343404" cy="446998"/>
            <a:chOff x="-18983850" y="3710075"/>
            <a:chExt cx="232375" cy="302475"/>
          </a:xfrm>
        </p:grpSpPr>
        <p:sp>
          <p:nvSpPr>
            <p:cNvPr id="9038" name="Google Shape;9038;p14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14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4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4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147"/>
          <p:cNvGrpSpPr/>
          <p:nvPr/>
        </p:nvGrpSpPr>
        <p:grpSpPr>
          <a:xfrm>
            <a:off x="4071911" y="2797422"/>
            <a:ext cx="450470" cy="448180"/>
            <a:chOff x="-19020075" y="4084200"/>
            <a:chExt cx="304825" cy="303275"/>
          </a:xfrm>
        </p:grpSpPr>
        <p:sp>
          <p:nvSpPr>
            <p:cNvPr id="9043" name="Google Shape;9043;p14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4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4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4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4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4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4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4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4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147"/>
          <p:cNvGrpSpPr/>
          <p:nvPr/>
        </p:nvGrpSpPr>
        <p:grpSpPr>
          <a:xfrm>
            <a:off x="6889176" y="1689001"/>
            <a:ext cx="396937" cy="450470"/>
            <a:chOff x="-17149475" y="3309200"/>
            <a:chExt cx="268600" cy="304825"/>
          </a:xfrm>
        </p:grpSpPr>
        <p:sp>
          <p:nvSpPr>
            <p:cNvPr id="9053" name="Google Shape;9053;p14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4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147"/>
          <p:cNvGrpSpPr/>
          <p:nvPr/>
        </p:nvGrpSpPr>
        <p:grpSpPr>
          <a:xfrm>
            <a:off x="6862982" y="2258120"/>
            <a:ext cx="449325" cy="420249"/>
            <a:chOff x="-17168375" y="3692750"/>
            <a:chExt cx="304050" cy="284375"/>
          </a:xfrm>
        </p:grpSpPr>
        <p:sp>
          <p:nvSpPr>
            <p:cNvPr id="9056" name="Google Shape;9056;p14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4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4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4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4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4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4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147"/>
          <p:cNvGrpSpPr/>
          <p:nvPr/>
        </p:nvGrpSpPr>
        <p:grpSpPr>
          <a:xfrm>
            <a:off x="6859491" y="2796852"/>
            <a:ext cx="456308" cy="449325"/>
            <a:chOff x="-17170750" y="4058800"/>
            <a:chExt cx="308775" cy="304050"/>
          </a:xfrm>
        </p:grpSpPr>
        <p:sp>
          <p:nvSpPr>
            <p:cNvPr id="9064" name="Google Shape;9064;p14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4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14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4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4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4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4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4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4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4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4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4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4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4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4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4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4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147"/>
          <p:cNvGrpSpPr/>
          <p:nvPr/>
        </p:nvGrpSpPr>
        <p:grpSpPr>
          <a:xfrm>
            <a:off x="5721388" y="3343358"/>
            <a:ext cx="450470" cy="446998"/>
            <a:chOff x="-15688425" y="3707725"/>
            <a:chExt cx="304825" cy="302475"/>
          </a:xfrm>
        </p:grpSpPr>
        <p:sp>
          <p:nvSpPr>
            <p:cNvPr id="9082" name="Google Shape;9082;p14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4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4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4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4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4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147"/>
          <p:cNvGrpSpPr/>
          <p:nvPr/>
        </p:nvGrpSpPr>
        <p:grpSpPr>
          <a:xfrm>
            <a:off x="1865544" y="1690441"/>
            <a:ext cx="451653" cy="447589"/>
            <a:chOff x="-20572500" y="3319025"/>
            <a:chExt cx="305625" cy="302875"/>
          </a:xfrm>
        </p:grpSpPr>
        <p:sp>
          <p:nvSpPr>
            <p:cNvPr id="9089" name="Google Shape;9089;p14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4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147"/>
          <p:cNvGrpSpPr/>
          <p:nvPr/>
        </p:nvGrpSpPr>
        <p:grpSpPr>
          <a:xfrm>
            <a:off x="1866708" y="2305410"/>
            <a:ext cx="449325" cy="325670"/>
            <a:chOff x="-20571700" y="3722875"/>
            <a:chExt cx="304050" cy="220375"/>
          </a:xfrm>
        </p:grpSpPr>
        <p:sp>
          <p:nvSpPr>
            <p:cNvPr id="9092" name="Google Shape;9092;p14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4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4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4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4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47"/>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4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147"/>
          <p:cNvGrpSpPr/>
          <p:nvPr/>
        </p:nvGrpSpPr>
        <p:grpSpPr>
          <a:xfrm>
            <a:off x="1866135" y="2796278"/>
            <a:ext cx="450470" cy="450470"/>
            <a:chOff x="-20571700" y="4066875"/>
            <a:chExt cx="304825" cy="304825"/>
          </a:xfrm>
        </p:grpSpPr>
        <p:sp>
          <p:nvSpPr>
            <p:cNvPr id="9100" name="Google Shape;9100;p14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4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4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4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4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4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147"/>
          <p:cNvGrpSpPr/>
          <p:nvPr/>
        </p:nvGrpSpPr>
        <p:grpSpPr>
          <a:xfrm>
            <a:off x="4632837" y="1688259"/>
            <a:ext cx="453980" cy="451948"/>
            <a:chOff x="-18645175" y="3334200"/>
            <a:chExt cx="307200" cy="305825"/>
          </a:xfrm>
        </p:grpSpPr>
        <p:sp>
          <p:nvSpPr>
            <p:cNvPr id="9107" name="Google Shape;9107;p14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4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4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4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4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147"/>
          <p:cNvGrpSpPr/>
          <p:nvPr/>
        </p:nvGrpSpPr>
        <p:grpSpPr>
          <a:xfrm>
            <a:off x="4633429" y="2242989"/>
            <a:ext cx="452798" cy="450507"/>
            <a:chOff x="-18645175" y="3708500"/>
            <a:chExt cx="306400" cy="304850"/>
          </a:xfrm>
        </p:grpSpPr>
        <p:sp>
          <p:nvSpPr>
            <p:cNvPr id="9113" name="Google Shape;9113;p14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4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4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4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4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4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4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147"/>
          <p:cNvGrpSpPr/>
          <p:nvPr/>
        </p:nvGrpSpPr>
        <p:grpSpPr>
          <a:xfrm>
            <a:off x="4631101" y="2795630"/>
            <a:ext cx="457453" cy="451763"/>
            <a:chOff x="-18647525" y="4082625"/>
            <a:chExt cx="309550" cy="305700"/>
          </a:xfrm>
        </p:grpSpPr>
        <p:sp>
          <p:nvSpPr>
            <p:cNvPr id="9121" name="Google Shape;9121;p14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4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4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4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147"/>
          <p:cNvGrpSpPr/>
          <p:nvPr/>
        </p:nvGrpSpPr>
        <p:grpSpPr>
          <a:xfrm>
            <a:off x="7441485" y="1689592"/>
            <a:ext cx="395755" cy="449288"/>
            <a:chOff x="-16775350" y="3309200"/>
            <a:chExt cx="267800" cy="304025"/>
          </a:xfrm>
        </p:grpSpPr>
        <p:sp>
          <p:nvSpPr>
            <p:cNvPr id="9126" name="Google Shape;9126;p14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4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4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147"/>
          <p:cNvGrpSpPr/>
          <p:nvPr/>
        </p:nvGrpSpPr>
        <p:grpSpPr>
          <a:xfrm>
            <a:off x="7441485" y="2241827"/>
            <a:ext cx="395755" cy="452835"/>
            <a:chOff x="-16775350" y="3683300"/>
            <a:chExt cx="267800" cy="306425"/>
          </a:xfrm>
        </p:grpSpPr>
        <p:sp>
          <p:nvSpPr>
            <p:cNvPr id="9130" name="Google Shape;9130;p14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4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14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147"/>
          <p:cNvGrpSpPr/>
          <p:nvPr/>
        </p:nvGrpSpPr>
        <p:grpSpPr>
          <a:xfrm>
            <a:off x="7413536" y="2796870"/>
            <a:ext cx="451653" cy="449288"/>
            <a:chOff x="-16794250" y="4058225"/>
            <a:chExt cx="305625" cy="304025"/>
          </a:xfrm>
        </p:grpSpPr>
        <p:sp>
          <p:nvSpPr>
            <p:cNvPr id="9134" name="Google Shape;9134;p14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4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4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4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4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4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4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4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4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3" name="Google Shape;9143;p147"/>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4" name="Google Shape;9144;p147"/>
          <p:cNvGrpSpPr/>
          <p:nvPr/>
        </p:nvGrpSpPr>
        <p:grpSpPr>
          <a:xfrm>
            <a:off x="2414953" y="1689573"/>
            <a:ext cx="457453" cy="449325"/>
            <a:chOff x="-20199150" y="3317850"/>
            <a:chExt cx="309550" cy="304050"/>
          </a:xfrm>
        </p:grpSpPr>
        <p:sp>
          <p:nvSpPr>
            <p:cNvPr id="9145" name="Google Shape;9145;p14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4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4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4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4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14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4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147"/>
          <p:cNvGrpSpPr/>
          <p:nvPr/>
        </p:nvGrpSpPr>
        <p:grpSpPr>
          <a:xfrm>
            <a:off x="2417281" y="2242861"/>
            <a:ext cx="452798" cy="450766"/>
            <a:chOff x="-20199150" y="3693150"/>
            <a:chExt cx="306400" cy="305025"/>
          </a:xfrm>
        </p:grpSpPr>
        <p:sp>
          <p:nvSpPr>
            <p:cNvPr id="9153" name="Google Shape;9153;p14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4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4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4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4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4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147"/>
          <p:cNvGrpSpPr/>
          <p:nvPr/>
        </p:nvGrpSpPr>
        <p:grpSpPr>
          <a:xfrm>
            <a:off x="2417854" y="2795687"/>
            <a:ext cx="451653" cy="451653"/>
            <a:chOff x="-20197575" y="4066875"/>
            <a:chExt cx="305625" cy="305625"/>
          </a:xfrm>
        </p:grpSpPr>
        <p:sp>
          <p:nvSpPr>
            <p:cNvPr id="9160" name="Google Shape;9160;p14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4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4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4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4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4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4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4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147"/>
          <p:cNvGrpSpPr/>
          <p:nvPr/>
        </p:nvGrpSpPr>
        <p:grpSpPr>
          <a:xfrm>
            <a:off x="5200071" y="1687520"/>
            <a:ext cx="449325" cy="453426"/>
            <a:chOff x="-18271050" y="3333200"/>
            <a:chExt cx="304050" cy="306825"/>
          </a:xfrm>
        </p:grpSpPr>
        <p:sp>
          <p:nvSpPr>
            <p:cNvPr id="9169" name="Google Shape;9169;p14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4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4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4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4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147"/>
          <p:cNvGrpSpPr/>
          <p:nvPr/>
        </p:nvGrpSpPr>
        <p:grpSpPr>
          <a:xfrm>
            <a:off x="5200644" y="2244171"/>
            <a:ext cx="448180" cy="448143"/>
            <a:chOff x="-18270275" y="3710875"/>
            <a:chExt cx="303275" cy="303250"/>
          </a:xfrm>
        </p:grpSpPr>
        <p:sp>
          <p:nvSpPr>
            <p:cNvPr id="9175" name="Google Shape;9175;p14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4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4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4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4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4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147"/>
          <p:cNvGrpSpPr/>
          <p:nvPr/>
        </p:nvGrpSpPr>
        <p:grpSpPr>
          <a:xfrm>
            <a:off x="5254196" y="2797422"/>
            <a:ext cx="341076" cy="448180"/>
            <a:chOff x="-18234025" y="4084200"/>
            <a:chExt cx="230800" cy="303275"/>
          </a:xfrm>
        </p:grpSpPr>
        <p:sp>
          <p:nvSpPr>
            <p:cNvPr id="9182" name="Google Shape;9182;p14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4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4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147"/>
          <p:cNvGrpSpPr/>
          <p:nvPr/>
        </p:nvGrpSpPr>
        <p:grpSpPr>
          <a:xfrm>
            <a:off x="2366751" y="3341641"/>
            <a:ext cx="449325" cy="450470"/>
            <a:chOff x="-16419350" y="3308400"/>
            <a:chExt cx="304050" cy="304825"/>
          </a:xfrm>
        </p:grpSpPr>
        <p:sp>
          <p:nvSpPr>
            <p:cNvPr id="9186" name="Google Shape;9186;p14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4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4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4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4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14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4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147"/>
          <p:cNvGrpSpPr/>
          <p:nvPr/>
        </p:nvGrpSpPr>
        <p:grpSpPr>
          <a:xfrm>
            <a:off x="4638306" y="3340423"/>
            <a:ext cx="395755" cy="452872"/>
            <a:chOff x="-16401225" y="3683275"/>
            <a:chExt cx="267800" cy="306450"/>
          </a:xfrm>
        </p:grpSpPr>
        <p:sp>
          <p:nvSpPr>
            <p:cNvPr id="9194" name="Google Shape;9194;p14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4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4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4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4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4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4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147"/>
          <p:cNvGrpSpPr/>
          <p:nvPr/>
        </p:nvGrpSpPr>
        <p:grpSpPr>
          <a:xfrm>
            <a:off x="8003755" y="2797062"/>
            <a:ext cx="450470" cy="448180"/>
            <a:chOff x="-16419350" y="4058200"/>
            <a:chExt cx="304825" cy="303275"/>
          </a:xfrm>
        </p:grpSpPr>
        <p:sp>
          <p:nvSpPr>
            <p:cNvPr id="9202" name="Google Shape;9202;p14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4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4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4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4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4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4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147"/>
          <p:cNvGrpSpPr/>
          <p:nvPr/>
        </p:nvGrpSpPr>
        <p:grpSpPr>
          <a:xfrm>
            <a:off x="4030643" y="3343080"/>
            <a:ext cx="450507" cy="447589"/>
            <a:chOff x="-15296200" y="3326900"/>
            <a:chExt cx="304850" cy="302875"/>
          </a:xfrm>
        </p:grpSpPr>
        <p:sp>
          <p:nvSpPr>
            <p:cNvPr id="9210" name="Google Shape;9210;p14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4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14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4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4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147"/>
          <p:cNvGrpSpPr/>
          <p:nvPr/>
        </p:nvGrpSpPr>
        <p:grpSpPr>
          <a:xfrm>
            <a:off x="2946296" y="1706881"/>
            <a:ext cx="486566" cy="414708"/>
            <a:chOff x="-19835275" y="3330250"/>
            <a:chExt cx="329250" cy="280625"/>
          </a:xfrm>
        </p:grpSpPr>
        <p:sp>
          <p:nvSpPr>
            <p:cNvPr id="9216" name="Google Shape;9216;p14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4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4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147"/>
          <p:cNvGrpSpPr/>
          <p:nvPr/>
        </p:nvGrpSpPr>
        <p:grpSpPr>
          <a:xfrm>
            <a:off x="2964325" y="2243470"/>
            <a:ext cx="450507" cy="449547"/>
            <a:chOff x="-19822675" y="3692750"/>
            <a:chExt cx="304850" cy="304200"/>
          </a:xfrm>
        </p:grpSpPr>
        <p:sp>
          <p:nvSpPr>
            <p:cNvPr id="9220" name="Google Shape;9220;p14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4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4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4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4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147"/>
          <p:cNvGrpSpPr/>
          <p:nvPr/>
        </p:nvGrpSpPr>
        <p:grpSpPr>
          <a:xfrm>
            <a:off x="2964916" y="2796278"/>
            <a:ext cx="449325" cy="450470"/>
            <a:chOff x="-19822675" y="4066875"/>
            <a:chExt cx="304050" cy="304825"/>
          </a:xfrm>
        </p:grpSpPr>
        <p:sp>
          <p:nvSpPr>
            <p:cNvPr id="9226" name="Google Shape;9226;p14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4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4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4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14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4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147"/>
          <p:cNvGrpSpPr/>
          <p:nvPr/>
        </p:nvGrpSpPr>
        <p:grpSpPr>
          <a:xfrm>
            <a:off x="5773985" y="1689571"/>
            <a:ext cx="399302" cy="449325"/>
            <a:chOff x="-17878825" y="3334400"/>
            <a:chExt cx="270200" cy="304050"/>
          </a:xfrm>
        </p:grpSpPr>
        <p:sp>
          <p:nvSpPr>
            <p:cNvPr id="9233" name="Google Shape;9233;p14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4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4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4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4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14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4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147"/>
          <p:cNvGrpSpPr/>
          <p:nvPr/>
        </p:nvGrpSpPr>
        <p:grpSpPr>
          <a:xfrm>
            <a:off x="5747809" y="2242416"/>
            <a:ext cx="451653" cy="451653"/>
            <a:chOff x="-17896150" y="3709300"/>
            <a:chExt cx="305625" cy="305625"/>
          </a:xfrm>
        </p:grpSpPr>
        <p:sp>
          <p:nvSpPr>
            <p:cNvPr id="9241" name="Google Shape;9241;p14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4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4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4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147"/>
          <p:cNvGrpSpPr/>
          <p:nvPr/>
        </p:nvGrpSpPr>
        <p:grpSpPr>
          <a:xfrm>
            <a:off x="5775740" y="2795686"/>
            <a:ext cx="395792" cy="451653"/>
            <a:chOff x="-17878025" y="4082625"/>
            <a:chExt cx="267825" cy="305625"/>
          </a:xfrm>
        </p:grpSpPr>
        <p:sp>
          <p:nvSpPr>
            <p:cNvPr id="9246" name="Google Shape;9246;p14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14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4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4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4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14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14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147"/>
          <p:cNvGrpSpPr/>
          <p:nvPr/>
        </p:nvGrpSpPr>
        <p:grpSpPr>
          <a:xfrm>
            <a:off x="2919632" y="3355015"/>
            <a:ext cx="450507" cy="423722"/>
            <a:chOff x="-16044450" y="3317850"/>
            <a:chExt cx="304850" cy="286725"/>
          </a:xfrm>
        </p:grpSpPr>
        <p:sp>
          <p:nvSpPr>
            <p:cNvPr id="9254" name="Google Shape;9254;p14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4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4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4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8" name="Google Shape;9258;p147"/>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147"/>
          <p:cNvGrpSpPr/>
          <p:nvPr/>
        </p:nvGrpSpPr>
        <p:grpSpPr>
          <a:xfrm>
            <a:off x="8042149" y="2243724"/>
            <a:ext cx="373662" cy="449030"/>
            <a:chOff x="-16018450" y="4058400"/>
            <a:chExt cx="252850" cy="303850"/>
          </a:xfrm>
        </p:grpSpPr>
        <p:sp>
          <p:nvSpPr>
            <p:cNvPr id="9260" name="Google Shape;9260;p14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4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4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4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4" name="Google Shape;9264;p147"/>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67"/>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560" name="Google Shape;560;p67"/>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a:t>
            </a:r>
            <a:r>
              <a:rPr lang="en"/>
              <a:t>be the part of the presentation where you introduce yourself, write your email…</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68" name="Shape 9268"/>
        <p:cNvGrpSpPr/>
        <p:nvPr/>
      </p:nvGrpSpPr>
      <p:grpSpPr>
        <a:xfrm>
          <a:off x="0" y="0"/>
          <a:ext cx="0" cy="0"/>
          <a:chOff x="0" y="0"/>
          <a:chExt cx="0" cy="0"/>
        </a:xfrm>
      </p:grpSpPr>
      <p:sp>
        <p:nvSpPr>
          <p:cNvPr id="9269" name="Google Shape;9269;p1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9270" name="Google Shape;9270;p148"/>
          <p:cNvGrpSpPr/>
          <p:nvPr/>
        </p:nvGrpSpPr>
        <p:grpSpPr>
          <a:xfrm>
            <a:off x="845901" y="1689241"/>
            <a:ext cx="442337" cy="419623"/>
            <a:chOff x="-6696925" y="3272575"/>
            <a:chExt cx="307200" cy="291425"/>
          </a:xfrm>
        </p:grpSpPr>
        <p:sp>
          <p:nvSpPr>
            <p:cNvPr id="9271" name="Google Shape;9271;p14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4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148"/>
          <p:cNvGrpSpPr/>
          <p:nvPr/>
        </p:nvGrpSpPr>
        <p:grpSpPr>
          <a:xfrm>
            <a:off x="845884" y="2204636"/>
            <a:ext cx="442373" cy="420775"/>
            <a:chOff x="-6690625" y="3631325"/>
            <a:chExt cx="307225" cy="292225"/>
          </a:xfrm>
        </p:grpSpPr>
        <p:sp>
          <p:nvSpPr>
            <p:cNvPr id="9274" name="Google Shape;9274;p14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14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4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4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4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148"/>
          <p:cNvGrpSpPr/>
          <p:nvPr/>
        </p:nvGrpSpPr>
        <p:grpSpPr>
          <a:xfrm>
            <a:off x="868005" y="2756972"/>
            <a:ext cx="421927" cy="419371"/>
            <a:chOff x="-6689825" y="3992050"/>
            <a:chExt cx="293025" cy="291250"/>
          </a:xfrm>
        </p:grpSpPr>
        <p:sp>
          <p:nvSpPr>
            <p:cNvPr id="9280" name="Google Shape;9280;p14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4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4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4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4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14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4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4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4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4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4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4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148"/>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148"/>
          <p:cNvGrpSpPr/>
          <p:nvPr/>
        </p:nvGrpSpPr>
        <p:grpSpPr>
          <a:xfrm>
            <a:off x="3551317" y="2205192"/>
            <a:ext cx="423043" cy="419659"/>
            <a:chOff x="-4837325" y="3612425"/>
            <a:chExt cx="293800" cy="291450"/>
          </a:xfrm>
        </p:grpSpPr>
        <p:sp>
          <p:nvSpPr>
            <p:cNvPr id="9294" name="Google Shape;9294;p14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4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4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148"/>
          <p:cNvGrpSpPr/>
          <p:nvPr/>
        </p:nvGrpSpPr>
        <p:grpSpPr>
          <a:xfrm>
            <a:off x="3564349" y="2756826"/>
            <a:ext cx="420775" cy="419659"/>
            <a:chOff x="-4837325" y="3971575"/>
            <a:chExt cx="292225" cy="291450"/>
          </a:xfrm>
        </p:grpSpPr>
        <p:sp>
          <p:nvSpPr>
            <p:cNvPr id="9298" name="Google Shape;9298;p14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4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4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4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4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4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148"/>
          <p:cNvGrpSpPr/>
          <p:nvPr/>
        </p:nvGrpSpPr>
        <p:grpSpPr>
          <a:xfrm>
            <a:off x="6256364" y="1714185"/>
            <a:ext cx="430998" cy="369730"/>
            <a:chOff x="-3037625" y="3254850"/>
            <a:chExt cx="299325" cy="256775"/>
          </a:xfrm>
        </p:grpSpPr>
        <p:sp>
          <p:nvSpPr>
            <p:cNvPr id="9305" name="Google Shape;9305;p14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14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14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4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148"/>
          <p:cNvGrpSpPr/>
          <p:nvPr/>
        </p:nvGrpSpPr>
        <p:grpSpPr>
          <a:xfrm>
            <a:off x="6260324" y="2204615"/>
            <a:ext cx="423079" cy="420811"/>
            <a:chOff x="-3031325" y="3597450"/>
            <a:chExt cx="293825" cy="292250"/>
          </a:xfrm>
        </p:grpSpPr>
        <p:sp>
          <p:nvSpPr>
            <p:cNvPr id="9310" name="Google Shape;9310;p14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4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4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4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148"/>
          <p:cNvGrpSpPr/>
          <p:nvPr/>
        </p:nvGrpSpPr>
        <p:grpSpPr>
          <a:xfrm>
            <a:off x="6272798" y="2781214"/>
            <a:ext cx="421927" cy="370882"/>
            <a:chOff x="-3030525" y="3973150"/>
            <a:chExt cx="293025" cy="257575"/>
          </a:xfrm>
        </p:grpSpPr>
        <p:sp>
          <p:nvSpPr>
            <p:cNvPr id="9315" name="Google Shape;9315;p14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4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148"/>
          <p:cNvGrpSpPr/>
          <p:nvPr/>
        </p:nvGrpSpPr>
        <p:grpSpPr>
          <a:xfrm>
            <a:off x="1374391" y="3369426"/>
            <a:ext cx="421927" cy="297195"/>
            <a:chOff x="-1199300" y="3279250"/>
            <a:chExt cx="293025" cy="206400"/>
          </a:xfrm>
        </p:grpSpPr>
        <p:sp>
          <p:nvSpPr>
            <p:cNvPr id="9318" name="Google Shape;9318;p14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4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4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4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148"/>
          <p:cNvGrpSpPr/>
          <p:nvPr/>
        </p:nvGrpSpPr>
        <p:grpSpPr>
          <a:xfrm>
            <a:off x="1381477" y="1688773"/>
            <a:ext cx="444605" cy="420559"/>
            <a:chOff x="-6338550" y="3272950"/>
            <a:chExt cx="308775" cy="292075"/>
          </a:xfrm>
        </p:grpSpPr>
        <p:sp>
          <p:nvSpPr>
            <p:cNvPr id="9323" name="Google Shape;9323;p14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4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4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148"/>
          <p:cNvGrpSpPr/>
          <p:nvPr/>
        </p:nvGrpSpPr>
        <p:grpSpPr>
          <a:xfrm>
            <a:off x="1392817" y="2205194"/>
            <a:ext cx="421927" cy="419659"/>
            <a:chOff x="-6329100" y="3632100"/>
            <a:chExt cx="293025" cy="291450"/>
          </a:xfrm>
        </p:grpSpPr>
        <p:sp>
          <p:nvSpPr>
            <p:cNvPr id="9327" name="Google Shape;9327;p14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4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4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148"/>
          <p:cNvGrpSpPr/>
          <p:nvPr/>
        </p:nvGrpSpPr>
        <p:grpSpPr>
          <a:xfrm>
            <a:off x="1405867" y="2756828"/>
            <a:ext cx="419623" cy="419659"/>
            <a:chOff x="-6329875" y="3992050"/>
            <a:chExt cx="291425" cy="291450"/>
          </a:xfrm>
        </p:grpSpPr>
        <p:sp>
          <p:nvSpPr>
            <p:cNvPr id="9331" name="Google Shape;9331;p14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4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4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14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148"/>
          <p:cNvGrpSpPr/>
          <p:nvPr/>
        </p:nvGrpSpPr>
        <p:grpSpPr>
          <a:xfrm>
            <a:off x="4092004" y="1687530"/>
            <a:ext cx="423079" cy="423043"/>
            <a:chOff x="-4478975" y="3251700"/>
            <a:chExt cx="293825" cy="293800"/>
          </a:xfrm>
        </p:grpSpPr>
        <p:sp>
          <p:nvSpPr>
            <p:cNvPr id="9336" name="Google Shape;9336;p14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4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4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148"/>
          <p:cNvGrpSpPr/>
          <p:nvPr/>
        </p:nvGrpSpPr>
        <p:grpSpPr>
          <a:xfrm>
            <a:off x="4092004" y="2205192"/>
            <a:ext cx="423079" cy="419659"/>
            <a:chOff x="-4475825" y="3612425"/>
            <a:chExt cx="293825" cy="291450"/>
          </a:xfrm>
        </p:grpSpPr>
        <p:sp>
          <p:nvSpPr>
            <p:cNvPr id="9340" name="Google Shape;9340;p14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14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4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148"/>
          <p:cNvGrpSpPr/>
          <p:nvPr/>
        </p:nvGrpSpPr>
        <p:grpSpPr>
          <a:xfrm>
            <a:off x="4101077" y="2756844"/>
            <a:ext cx="428730" cy="419623"/>
            <a:chOff x="-4480550" y="3970800"/>
            <a:chExt cx="297750" cy="291425"/>
          </a:xfrm>
        </p:grpSpPr>
        <p:sp>
          <p:nvSpPr>
            <p:cNvPr id="9344" name="Google Shape;9344;p14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4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148"/>
          <p:cNvGrpSpPr/>
          <p:nvPr/>
        </p:nvGrpSpPr>
        <p:grpSpPr>
          <a:xfrm>
            <a:off x="6804910" y="1689221"/>
            <a:ext cx="415123" cy="419659"/>
            <a:chOff x="-2668225" y="3239075"/>
            <a:chExt cx="288300" cy="291450"/>
          </a:xfrm>
        </p:grpSpPr>
        <p:sp>
          <p:nvSpPr>
            <p:cNvPr id="9347" name="Google Shape;9347;p14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4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4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4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4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148"/>
          <p:cNvGrpSpPr/>
          <p:nvPr/>
        </p:nvGrpSpPr>
        <p:grpSpPr>
          <a:xfrm>
            <a:off x="6802066" y="2205191"/>
            <a:ext cx="420811" cy="419659"/>
            <a:chOff x="-2671375" y="3597450"/>
            <a:chExt cx="292250" cy="291450"/>
          </a:xfrm>
        </p:grpSpPr>
        <p:sp>
          <p:nvSpPr>
            <p:cNvPr id="9353" name="Google Shape;9353;p14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4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148"/>
          <p:cNvGrpSpPr/>
          <p:nvPr/>
        </p:nvGrpSpPr>
        <p:grpSpPr>
          <a:xfrm>
            <a:off x="6812849" y="2755691"/>
            <a:ext cx="423043" cy="421927"/>
            <a:chOff x="-2670575" y="3956600"/>
            <a:chExt cx="293800" cy="293025"/>
          </a:xfrm>
        </p:grpSpPr>
        <p:sp>
          <p:nvSpPr>
            <p:cNvPr id="9356" name="Google Shape;9356;p14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4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4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4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148"/>
          <p:cNvGrpSpPr/>
          <p:nvPr/>
        </p:nvGrpSpPr>
        <p:grpSpPr>
          <a:xfrm>
            <a:off x="3070370" y="3311947"/>
            <a:ext cx="426462" cy="418363"/>
            <a:chOff x="-1183550" y="3586525"/>
            <a:chExt cx="296175" cy="290550"/>
          </a:xfrm>
        </p:grpSpPr>
        <p:sp>
          <p:nvSpPr>
            <p:cNvPr id="9361" name="Google Shape;9361;p14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4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4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4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4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4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4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4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14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148"/>
          <p:cNvGrpSpPr/>
          <p:nvPr/>
        </p:nvGrpSpPr>
        <p:grpSpPr>
          <a:xfrm>
            <a:off x="1933980" y="1689799"/>
            <a:ext cx="420811" cy="418507"/>
            <a:chOff x="-5971525" y="3273750"/>
            <a:chExt cx="292250" cy="290650"/>
          </a:xfrm>
        </p:grpSpPr>
        <p:sp>
          <p:nvSpPr>
            <p:cNvPr id="9371" name="Google Shape;9371;p14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4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148"/>
          <p:cNvGrpSpPr/>
          <p:nvPr/>
        </p:nvGrpSpPr>
        <p:grpSpPr>
          <a:xfrm>
            <a:off x="1928310" y="2203826"/>
            <a:ext cx="432150" cy="422395"/>
            <a:chOff x="-5974675" y="3632100"/>
            <a:chExt cx="300125" cy="293350"/>
          </a:xfrm>
        </p:grpSpPr>
        <p:sp>
          <p:nvSpPr>
            <p:cNvPr id="9374" name="Google Shape;9374;p14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4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4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148"/>
          <p:cNvGrpSpPr/>
          <p:nvPr/>
        </p:nvGrpSpPr>
        <p:grpSpPr>
          <a:xfrm>
            <a:off x="1958351" y="2755694"/>
            <a:ext cx="395865" cy="421927"/>
            <a:chOff x="-5971525" y="3990475"/>
            <a:chExt cx="274925" cy="293025"/>
          </a:xfrm>
        </p:grpSpPr>
        <p:sp>
          <p:nvSpPr>
            <p:cNvPr id="9378" name="Google Shape;9378;p14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4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4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4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148"/>
          <p:cNvGrpSpPr/>
          <p:nvPr/>
        </p:nvGrpSpPr>
        <p:grpSpPr>
          <a:xfrm>
            <a:off x="4631558" y="1689798"/>
            <a:ext cx="420775" cy="418507"/>
            <a:chOff x="-4118225" y="3253275"/>
            <a:chExt cx="292225" cy="290650"/>
          </a:xfrm>
        </p:grpSpPr>
        <p:sp>
          <p:nvSpPr>
            <p:cNvPr id="9383" name="Google Shape;9383;p14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14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148"/>
          <p:cNvGrpSpPr/>
          <p:nvPr/>
        </p:nvGrpSpPr>
        <p:grpSpPr>
          <a:xfrm>
            <a:off x="4682008" y="2204922"/>
            <a:ext cx="319874" cy="420199"/>
            <a:chOff x="-4082800" y="3612425"/>
            <a:chExt cx="222150" cy="291825"/>
          </a:xfrm>
        </p:grpSpPr>
        <p:sp>
          <p:nvSpPr>
            <p:cNvPr id="9386" name="Google Shape;9386;p14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4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4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148"/>
          <p:cNvGrpSpPr/>
          <p:nvPr/>
        </p:nvGrpSpPr>
        <p:grpSpPr>
          <a:xfrm>
            <a:off x="4643456" y="2769876"/>
            <a:ext cx="420775" cy="393561"/>
            <a:chOff x="-4118225" y="3990475"/>
            <a:chExt cx="292225" cy="273325"/>
          </a:xfrm>
        </p:grpSpPr>
        <p:sp>
          <p:nvSpPr>
            <p:cNvPr id="9390" name="Google Shape;9390;p14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4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4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14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148"/>
          <p:cNvGrpSpPr/>
          <p:nvPr/>
        </p:nvGrpSpPr>
        <p:grpSpPr>
          <a:xfrm>
            <a:off x="7354110" y="1688087"/>
            <a:ext cx="394713" cy="421927"/>
            <a:chOff x="-2312225" y="3238300"/>
            <a:chExt cx="274125" cy="293025"/>
          </a:xfrm>
        </p:grpSpPr>
        <p:sp>
          <p:nvSpPr>
            <p:cNvPr id="9395" name="Google Shape;9395;p14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4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148"/>
          <p:cNvGrpSpPr/>
          <p:nvPr/>
        </p:nvGrpSpPr>
        <p:grpSpPr>
          <a:xfrm>
            <a:off x="7341062" y="2153586"/>
            <a:ext cx="420811" cy="522864"/>
            <a:chOff x="-2310650" y="3525775"/>
            <a:chExt cx="292250" cy="363125"/>
          </a:xfrm>
        </p:grpSpPr>
        <p:sp>
          <p:nvSpPr>
            <p:cNvPr id="9398" name="Google Shape;9398;p14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14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4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4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148"/>
          <p:cNvGrpSpPr/>
          <p:nvPr/>
        </p:nvGrpSpPr>
        <p:grpSpPr>
          <a:xfrm>
            <a:off x="7351827" y="2756825"/>
            <a:ext cx="423079" cy="419659"/>
            <a:chOff x="-2310650" y="3958175"/>
            <a:chExt cx="293825" cy="291450"/>
          </a:xfrm>
        </p:grpSpPr>
        <p:sp>
          <p:nvSpPr>
            <p:cNvPr id="9403" name="Google Shape;9403;p14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4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148"/>
          <p:cNvGrpSpPr/>
          <p:nvPr/>
        </p:nvGrpSpPr>
        <p:grpSpPr>
          <a:xfrm>
            <a:off x="4718688" y="3308459"/>
            <a:ext cx="424159" cy="419659"/>
            <a:chOff x="-1182750" y="3962900"/>
            <a:chExt cx="294575" cy="291450"/>
          </a:xfrm>
        </p:grpSpPr>
        <p:sp>
          <p:nvSpPr>
            <p:cNvPr id="9406" name="Google Shape;9406;p14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4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14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4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4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4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4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148"/>
          <p:cNvGrpSpPr/>
          <p:nvPr/>
        </p:nvGrpSpPr>
        <p:grpSpPr>
          <a:xfrm>
            <a:off x="2471824" y="1689223"/>
            <a:ext cx="424195" cy="419659"/>
            <a:chOff x="-5611575" y="3272950"/>
            <a:chExt cx="294600" cy="291450"/>
          </a:xfrm>
        </p:grpSpPr>
        <p:sp>
          <p:nvSpPr>
            <p:cNvPr id="9414" name="Google Shape;9414;p14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4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4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4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4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148"/>
          <p:cNvGrpSpPr/>
          <p:nvPr/>
        </p:nvGrpSpPr>
        <p:grpSpPr>
          <a:xfrm>
            <a:off x="2471824" y="2205770"/>
            <a:ext cx="424195" cy="418507"/>
            <a:chOff x="-5613150" y="3632900"/>
            <a:chExt cx="294600" cy="290650"/>
          </a:xfrm>
        </p:grpSpPr>
        <p:sp>
          <p:nvSpPr>
            <p:cNvPr id="9420" name="Google Shape;9420;p14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4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148"/>
          <p:cNvGrpSpPr/>
          <p:nvPr/>
        </p:nvGrpSpPr>
        <p:grpSpPr>
          <a:xfrm>
            <a:off x="2483722" y="2756270"/>
            <a:ext cx="424195" cy="420775"/>
            <a:chOff x="-5613150" y="3991275"/>
            <a:chExt cx="294600" cy="292225"/>
          </a:xfrm>
        </p:grpSpPr>
        <p:sp>
          <p:nvSpPr>
            <p:cNvPr id="9423" name="Google Shape;9423;p14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4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14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48"/>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4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48"/>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4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4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4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148"/>
          <p:cNvGrpSpPr/>
          <p:nvPr/>
        </p:nvGrpSpPr>
        <p:grpSpPr>
          <a:xfrm>
            <a:off x="5155210" y="1689438"/>
            <a:ext cx="434634" cy="419227"/>
            <a:chOff x="-3768700" y="3253275"/>
            <a:chExt cx="301850" cy="291150"/>
          </a:xfrm>
        </p:grpSpPr>
        <p:sp>
          <p:nvSpPr>
            <p:cNvPr id="9433" name="Google Shape;9433;p14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14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4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148"/>
          <p:cNvGrpSpPr/>
          <p:nvPr/>
        </p:nvGrpSpPr>
        <p:grpSpPr>
          <a:xfrm>
            <a:off x="5159293" y="2217090"/>
            <a:ext cx="426462" cy="395865"/>
            <a:chOff x="-3808700" y="3628950"/>
            <a:chExt cx="296175" cy="274925"/>
          </a:xfrm>
        </p:grpSpPr>
        <p:sp>
          <p:nvSpPr>
            <p:cNvPr id="9437" name="Google Shape;9437;p14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4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4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148"/>
          <p:cNvGrpSpPr/>
          <p:nvPr/>
        </p:nvGrpSpPr>
        <p:grpSpPr>
          <a:xfrm>
            <a:off x="5224504" y="2756412"/>
            <a:ext cx="419443" cy="420487"/>
            <a:chOff x="-3771675" y="3971775"/>
            <a:chExt cx="291300" cy="292025"/>
          </a:xfrm>
        </p:grpSpPr>
        <p:sp>
          <p:nvSpPr>
            <p:cNvPr id="9441" name="Google Shape;9441;p14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4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4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4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4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148"/>
          <p:cNvGrpSpPr/>
          <p:nvPr/>
        </p:nvGrpSpPr>
        <p:grpSpPr>
          <a:xfrm>
            <a:off x="7885948" y="1716461"/>
            <a:ext cx="420271" cy="320774"/>
            <a:chOff x="-1951475" y="3273100"/>
            <a:chExt cx="291875" cy="222775"/>
          </a:xfrm>
        </p:grpSpPr>
        <p:sp>
          <p:nvSpPr>
            <p:cNvPr id="9447" name="Google Shape;9447;p14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4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4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148"/>
          <p:cNvGrpSpPr/>
          <p:nvPr/>
        </p:nvGrpSpPr>
        <p:grpSpPr>
          <a:xfrm>
            <a:off x="7883429" y="2205191"/>
            <a:ext cx="425310" cy="419659"/>
            <a:chOff x="-1951475" y="3597450"/>
            <a:chExt cx="295375" cy="291450"/>
          </a:xfrm>
        </p:grpSpPr>
        <p:sp>
          <p:nvSpPr>
            <p:cNvPr id="9451" name="Google Shape;9451;p14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4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4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4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148"/>
          <p:cNvGrpSpPr/>
          <p:nvPr/>
        </p:nvGrpSpPr>
        <p:grpSpPr>
          <a:xfrm>
            <a:off x="7885680" y="2756825"/>
            <a:ext cx="444605" cy="419659"/>
            <a:chOff x="-1960150" y="3956600"/>
            <a:chExt cx="308775" cy="291450"/>
          </a:xfrm>
        </p:grpSpPr>
        <p:sp>
          <p:nvSpPr>
            <p:cNvPr id="9456" name="Google Shape;9456;p14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4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148"/>
          <p:cNvGrpSpPr/>
          <p:nvPr/>
        </p:nvGrpSpPr>
        <p:grpSpPr>
          <a:xfrm>
            <a:off x="1939718" y="3307636"/>
            <a:ext cx="420775" cy="420775"/>
            <a:chOff x="-804700" y="3226500"/>
            <a:chExt cx="292225" cy="292225"/>
          </a:xfrm>
        </p:grpSpPr>
        <p:sp>
          <p:nvSpPr>
            <p:cNvPr id="9459" name="Google Shape;9459;p14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4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4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4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4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4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4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148"/>
          <p:cNvGrpSpPr/>
          <p:nvPr/>
        </p:nvGrpSpPr>
        <p:grpSpPr>
          <a:xfrm>
            <a:off x="3019809" y="1688647"/>
            <a:ext cx="420775" cy="420811"/>
            <a:chOff x="-5251625" y="3272950"/>
            <a:chExt cx="292225" cy="292250"/>
          </a:xfrm>
        </p:grpSpPr>
        <p:sp>
          <p:nvSpPr>
            <p:cNvPr id="9467" name="Google Shape;9467;p14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4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4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148"/>
          <p:cNvGrpSpPr/>
          <p:nvPr/>
        </p:nvGrpSpPr>
        <p:grpSpPr>
          <a:xfrm>
            <a:off x="3016407" y="2204348"/>
            <a:ext cx="427578" cy="421351"/>
            <a:chOff x="-5254775" y="3631325"/>
            <a:chExt cx="296950" cy="292625"/>
          </a:xfrm>
        </p:grpSpPr>
        <p:sp>
          <p:nvSpPr>
            <p:cNvPr id="9471" name="Google Shape;9471;p14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4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14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4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4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4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4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148"/>
          <p:cNvGrpSpPr/>
          <p:nvPr/>
        </p:nvGrpSpPr>
        <p:grpSpPr>
          <a:xfrm>
            <a:off x="3032265" y="2756270"/>
            <a:ext cx="419659" cy="420775"/>
            <a:chOff x="-5251625" y="3991275"/>
            <a:chExt cx="291450" cy="292225"/>
          </a:xfrm>
        </p:grpSpPr>
        <p:sp>
          <p:nvSpPr>
            <p:cNvPr id="9479" name="Google Shape;9479;p14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4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4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4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4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148"/>
          <p:cNvGrpSpPr/>
          <p:nvPr/>
        </p:nvGrpSpPr>
        <p:grpSpPr>
          <a:xfrm>
            <a:off x="5772848" y="1689240"/>
            <a:ext cx="319874" cy="419623"/>
            <a:chOff x="-3365275" y="3253275"/>
            <a:chExt cx="222150" cy="291425"/>
          </a:xfrm>
        </p:grpSpPr>
        <p:sp>
          <p:nvSpPr>
            <p:cNvPr id="9485" name="Google Shape;9485;p14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4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148"/>
          <p:cNvGrpSpPr/>
          <p:nvPr/>
        </p:nvGrpSpPr>
        <p:grpSpPr>
          <a:xfrm>
            <a:off x="5746786" y="2204058"/>
            <a:ext cx="371998" cy="421927"/>
            <a:chOff x="-3383375" y="3611625"/>
            <a:chExt cx="258350" cy="293025"/>
          </a:xfrm>
        </p:grpSpPr>
        <p:sp>
          <p:nvSpPr>
            <p:cNvPr id="9488" name="Google Shape;9488;p14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4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148"/>
          <p:cNvGrpSpPr/>
          <p:nvPr/>
        </p:nvGrpSpPr>
        <p:grpSpPr>
          <a:xfrm>
            <a:off x="5809135" y="2756826"/>
            <a:ext cx="271097" cy="419659"/>
            <a:chOff x="-3347950" y="3971575"/>
            <a:chExt cx="188275" cy="291450"/>
          </a:xfrm>
        </p:grpSpPr>
        <p:sp>
          <p:nvSpPr>
            <p:cNvPr id="9491" name="Google Shape;9491;p14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4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4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148"/>
          <p:cNvGrpSpPr/>
          <p:nvPr/>
        </p:nvGrpSpPr>
        <p:grpSpPr>
          <a:xfrm>
            <a:off x="858994" y="3307061"/>
            <a:ext cx="371998" cy="421927"/>
            <a:chOff x="-1575775" y="3238300"/>
            <a:chExt cx="258350" cy="293025"/>
          </a:xfrm>
        </p:grpSpPr>
        <p:sp>
          <p:nvSpPr>
            <p:cNvPr id="9495" name="Google Shape;9495;p148"/>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4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4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4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4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148"/>
          <p:cNvGrpSpPr/>
          <p:nvPr/>
        </p:nvGrpSpPr>
        <p:grpSpPr>
          <a:xfrm>
            <a:off x="2503892" y="3309051"/>
            <a:ext cx="423079" cy="424159"/>
            <a:chOff x="-1591550" y="3597475"/>
            <a:chExt cx="293825" cy="294575"/>
          </a:xfrm>
        </p:grpSpPr>
        <p:sp>
          <p:nvSpPr>
            <p:cNvPr id="9501" name="Google Shape;9501;p14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4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4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148"/>
          <p:cNvGrpSpPr/>
          <p:nvPr/>
        </p:nvGrpSpPr>
        <p:grpSpPr>
          <a:xfrm>
            <a:off x="4153362" y="3318663"/>
            <a:ext cx="421927" cy="399248"/>
            <a:chOff x="-1592325" y="3957400"/>
            <a:chExt cx="293025" cy="277275"/>
          </a:xfrm>
        </p:grpSpPr>
        <p:sp>
          <p:nvSpPr>
            <p:cNvPr id="9505" name="Google Shape;9505;p14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4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4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4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148"/>
          <p:cNvGrpSpPr/>
          <p:nvPr/>
        </p:nvGrpSpPr>
        <p:grpSpPr>
          <a:xfrm>
            <a:off x="3640232" y="3310744"/>
            <a:ext cx="369730" cy="420775"/>
            <a:chOff x="-778700" y="3612425"/>
            <a:chExt cx="256775" cy="292225"/>
          </a:xfrm>
        </p:grpSpPr>
        <p:sp>
          <p:nvSpPr>
            <p:cNvPr id="9510" name="Google Shape;9510;p14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4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4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4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4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4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148"/>
          <p:cNvGrpSpPr/>
          <p:nvPr/>
        </p:nvGrpSpPr>
        <p:grpSpPr>
          <a:xfrm>
            <a:off x="6111733" y="3828305"/>
            <a:ext cx="340731" cy="387641"/>
            <a:chOff x="7728464" y="1561258"/>
            <a:chExt cx="349719" cy="397866"/>
          </a:xfrm>
        </p:grpSpPr>
        <p:sp>
          <p:nvSpPr>
            <p:cNvPr id="9517" name="Google Shape;9517;p14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4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148"/>
          <p:cNvGrpSpPr/>
          <p:nvPr/>
        </p:nvGrpSpPr>
        <p:grpSpPr>
          <a:xfrm>
            <a:off x="4034702" y="3828305"/>
            <a:ext cx="387681" cy="387641"/>
            <a:chOff x="5611350" y="1561258"/>
            <a:chExt cx="397907" cy="397866"/>
          </a:xfrm>
        </p:grpSpPr>
        <p:sp>
          <p:nvSpPr>
            <p:cNvPr id="9520" name="Google Shape;9520;p14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4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4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14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148"/>
          <p:cNvGrpSpPr/>
          <p:nvPr/>
        </p:nvGrpSpPr>
        <p:grpSpPr>
          <a:xfrm>
            <a:off x="4553987" y="3925571"/>
            <a:ext cx="387610" cy="193109"/>
            <a:chOff x="6140660" y="1661097"/>
            <a:chExt cx="397835" cy="198202"/>
          </a:xfrm>
        </p:grpSpPr>
        <p:sp>
          <p:nvSpPr>
            <p:cNvPr id="9525" name="Google Shape;9525;p14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4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4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4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148"/>
          <p:cNvGrpSpPr/>
          <p:nvPr/>
        </p:nvGrpSpPr>
        <p:grpSpPr>
          <a:xfrm>
            <a:off x="5073202" y="3828305"/>
            <a:ext cx="387681" cy="387641"/>
            <a:chOff x="6669907" y="1561258"/>
            <a:chExt cx="397907" cy="397866"/>
          </a:xfrm>
        </p:grpSpPr>
        <p:sp>
          <p:nvSpPr>
            <p:cNvPr id="9530" name="Google Shape;9530;p14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4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4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4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4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148"/>
          <p:cNvGrpSpPr/>
          <p:nvPr/>
        </p:nvGrpSpPr>
        <p:grpSpPr>
          <a:xfrm>
            <a:off x="5592488" y="3828305"/>
            <a:ext cx="387641" cy="387641"/>
            <a:chOff x="7199196" y="1561258"/>
            <a:chExt cx="397866" cy="397866"/>
          </a:xfrm>
        </p:grpSpPr>
        <p:sp>
          <p:nvSpPr>
            <p:cNvPr id="9536" name="Google Shape;9536;p14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4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4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148"/>
          <p:cNvGrpSpPr/>
          <p:nvPr/>
        </p:nvGrpSpPr>
        <p:grpSpPr>
          <a:xfrm>
            <a:off x="1958433" y="3885842"/>
            <a:ext cx="387681" cy="272572"/>
            <a:chOff x="3386036" y="1746339"/>
            <a:chExt cx="397907" cy="279762"/>
          </a:xfrm>
        </p:grpSpPr>
        <p:sp>
          <p:nvSpPr>
            <p:cNvPr id="9540" name="Google Shape;9540;p14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4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148"/>
          <p:cNvGrpSpPr/>
          <p:nvPr/>
        </p:nvGrpSpPr>
        <p:grpSpPr>
          <a:xfrm>
            <a:off x="2996130" y="3828288"/>
            <a:ext cx="387681" cy="387681"/>
            <a:chOff x="4417380" y="1687279"/>
            <a:chExt cx="397907" cy="397907"/>
          </a:xfrm>
        </p:grpSpPr>
        <p:sp>
          <p:nvSpPr>
            <p:cNvPr id="9543" name="Google Shape;9543;p14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4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148"/>
          <p:cNvGrpSpPr/>
          <p:nvPr/>
        </p:nvGrpSpPr>
        <p:grpSpPr>
          <a:xfrm>
            <a:off x="7942611" y="3308537"/>
            <a:ext cx="387661" cy="387661"/>
            <a:chOff x="2869999" y="1687279"/>
            <a:chExt cx="397887" cy="397887"/>
          </a:xfrm>
        </p:grpSpPr>
        <p:sp>
          <p:nvSpPr>
            <p:cNvPr id="9546" name="Google Shape;9546;p14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4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148"/>
          <p:cNvGrpSpPr/>
          <p:nvPr/>
        </p:nvGrpSpPr>
        <p:grpSpPr>
          <a:xfrm>
            <a:off x="2477718" y="3828664"/>
            <a:ext cx="386807" cy="386929"/>
            <a:chOff x="3902887" y="1687655"/>
            <a:chExt cx="397010" cy="397135"/>
          </a:xfrm>
        </p:grpSpPr>
        <p:sp>
          <p:nvSpPr>
            <p:cNvPr id="9549" name="Google Shape;9549;p14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4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148"/>
          <p:cNvGrpSpPr/>
          <p:nvPr/>
        </p:nvGrpSpPr>
        <p:grpSpPr>
          <a:xfrm>
            <a:off x="3515416" y="3828288"/>
            <a:ext cx="387681" cy="387681"/>
            <a:chOff x="4933458" y="1687279"/>
            <a:chExt cx="397907" cy="397907"/>
          </a:xfrm>
        </p:grpSpPr>
        <p:sp>
          <p:nvSpPr>
            <p:cNvPr id="9552" name="Google Shape;9552;p14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4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148"/>
          <p:cNvGrpSpPr/>
          <p:nvPr/>
        </p:nvGrpSpPr>
        <p:grpSpPr>
          <a:xfrm>
            <a:off x="6348367" y="3308537"/>
            <a:ext cx="387661" cy="387661"/>
            <a:chOff x="1379798" y="1723250"/>
            <a:chExt cx="397887" cy="397887"/>
          </a:xfrm>
        </p:grpSpPr>
        <p:sp>
          <p:nvSpPr>
            <p:cNvPr id="9555" name="Google Shape;9555;p14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4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4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4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148"/>
          <p:cNvGrpSpPr/>
          <p:nvPr/>
        </p:nvGrpSpPr>
        <p:grpSpPr>
          <a:xfrm>
            <a:off x="5286246" y="3308537"/>
            <a:ext cx="387681" cy="387661"/>
            <a:chOff x="266768" y="1721375"/>
            <a:chExt cx="397907" cy="397887"/>
          </a:xfrm>
        </p:grpSpPr>
        <p:sp>
          <p:nvSpPr>
            <p:cNvPr id="9560" name="Google Shape;9560;p14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4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148"/>
          <p:cNvGrpSpPr/>
          <p:nvPr/>
        </p:nvGrpSpPr>
        <p:grpSpPr>
          <a:xfrm>
            <a:off x="5817327" y="3308537"/>
            <a:ext cx="387641" cy="387661"/>
            <a:chOff x="864491" y="1723250"/>
            <a:chExt cx="397866" cy="397887"/>
          </a:xfrm>
        </p:grpSpPr>
        <p:sp>
          <p:nvSpPr>
            <p:cNvPr id="9563" name="Google Shape;9563;p1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4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148"/>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148"/>
          <p:cNvGrpSpPr/>
          <p:nvPr/>
        </p:nvGrpSpPr>
        <p:grpSpPr>
          <a:xfrm>
            <a:off x="7411672" y="3308924"/>
            <a:ext cx="387539" cy="386888"/>
            <a:chOff x="2408992" y="1722875"/>
            <a:chExt cx="397761" cy="397093"/>
          </a:xfrm>
        </p:grpSpPr>
        <p:sp>
          <p:nvSpPr>
            <p:cNvPr id="9568" name="Google Shape;9568;p14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4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3" name="Shape 9573"/>
        <p:cNvGrpSpPr/>
        <p:nvPr/>
      </p:nvGrpSpPr>
      <p:grpSpPr>
        <a:xfrm>
          <a:off x="0" y="0"/>
          <a:ext cx="0" cy="0"/>
          <a:chOff x="0" y="0"/>
          <a:chExt cx="0" cy="0"/>
        </a:xfrm>
      </p:grpSpPr>
      <p:pic>
        <p:nvPicPr>
          <p:cNvPr id="9574" name="Google Shape;9574;p14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